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3" r:id="rId4"/>
    <p:sldMasterId id="2147483996" r:id="rId5"/>
  </p:sldMasterIdLst>
  <p:notesMasterIdLst>
    <p:notesMasterId r:id="rId28"/>
  </p:notesMasterIdLst>
  <p:handoutMasterIdLst>
    <p:handoutMasterId r:id="rId29"/>
  </p:handoutMasterIdLst>
  <p:sldIdLst>
    <p:sldId id="959" r:id="rId6"/>
    <p:sldId id="1300" r:id="rId7"/>
    <p:sldId id="4645" r:id="rId8"/>
    <p:sldId id="3685" r:id="rId9"/>
    <p:sldId id="4597" r:id="rId10"/>
    <p:sldId id="3686" r:id="rId11"/>
    <p:sldId id="4637" r:id="rId12"/>
    <p:sldId id="4638" r:id="rId13"/>
    <p:sldId id="4639" r:id="rId14"/>
    <p:sldId id="3728" r:id="rId15"/>
    <p:sldId id="3547" r:id="rId16"/>
    <p:sldId id="3692" r:id="rId17"/>
    <p:sldId id="3693" r:id="rId18"/>
    <p:sldId id="3695" r:id="rId19"/>
    <p:sldId id="3697" r:id="rId20"/>
    <p:sldId id="3698" r:id="rId21"/>
    <p:sldId id="3699" r:id="rId22"/>
    <p:sldId id="3701" r:id="rId23"/>
    <p:sldId id="3702" r:id="rId24"/>
    <p:sldId id="3703" r:id="rId25"/>
    <p:sldId id="4641" r:id="rId26"/>
    <p:sldId id="4642" r:id="rId27"/>
  </p:sldIdLst>
  <p:sldSz cx="12192000" cy="6858000"/>
  <p:notesSz cx="7315200" cy="9601200"/>
  <p:embeddedFontLst>
    <p:embeddedFont>
      <p:font typeface="Montserrat" panose="00000500000000000000" pitchFamily="2" charset="0"/>
      <p:regular r:id="rId30"/>
      <p:bold r:id="rId31"/>
      <p:italic r:id="rId32"/>
      <p:boldItalic r:id="rId33"/>
    </p:embeddedFont>
    <p:embeddedFont>
      <p:font typeface="Montserrat Medium" panose="00000600000000000000" pitchFamily="2" charset="0"/>
      <p:regular r:id="rId34"/>
      <p:italic r:id="rId35"/>
    </p:embeddedFont>
    <p:embeddedFont>
      <p:font typeface="Montserrat SemiBold" panose="00000700000000000000" pitchFamily="2" charset="0"/>
      <p:bold r:id="rId36"/>
      <p:bold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B4E7761D-3B6C-49C9-9E5F-E071489778A8}">
          <p14:sldIdLst>
            <p14:sldId id="959"/>
            <p14:sldId id="1300"/>
            <p14:sldId id="4645"/>
            <p14:sldId id="3685"/>
            <p14:sldId id="4597"/>
            <p14:sldId id="3686"/>
            <p14:sldId id="4637"/>
            <p14:sldId id="4638"/>
            <p14:sldId id="4639"/>
            <p14:sldId id="3728"/>
            <p14:sldId id="3547"/>
            <p14:sldId id="3692"/>
            <p14:sldId id="3693"/>
            <p14:sldId id="3695"/>
            <p14:sldId id="3697"/>
            <p14:sldId id="3698"/>
            <p14:sldId id="3699"/>
            <p14:sldId id="3701"/>
            <p14:sldId id="3702"/>
            <p14:sldId id="3703"/>
            <p14:sldId id="4641"/>
            <p14:sldId id="464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43201-7FA5-BB6F-A40F-2037178B1F3E}" name="Cate Whiting" initials="CW" userId="S::cate.whiting@edresearch.edu.au::7514a0af-dd40-4d08-b0fe-44b8ad4d8ec7" providerId="AD"/>
  <p188:author id="{D0840B07-F434-5A79-1F11-B689E106361E}" name="Sarah Richardson" initials="SR" userId="S::Sarah.Richardson@edresearch.edu.au::4900a6b9-7b55-442d-911a-1f51d9547b4a" providerId="AD"/>
  <p188:author id="{2BA08823-5DF0-DE63-AA0D-5C4C1679AB9A}" name="Cate Whiting" initials="CW" userId="S::Cate.Whiting@edresearch.edu.au::7514a0af-dd40-4d08-b0fe-44b8ad4d8ec7" providerId="AD"/>
  <p188:author id="{6B48093D-7C24-243E-0CEA-F173A0BBB4B2}" name="Tal Greengard" initials="TG" userId="Tal Greengard" providerId="None"/>
  <p188:author id="{EFED503E-0403-5202-3B84-C64232779ABE}" name="Hannah Matthews" initials="HM" userId="S::hannah.matthews@edresearch.edu.au::736bc2d9-ee36-41b3-9815-1f83120b5d7b" providerId="AD"/>
  <p188:author id="{F2740044-7C40-4403-083B-598301A93EF2}" name="Tim McDonald" initials="TM" userId="S::Tim.McDonald@ymcawa.org.au::8c5026f1-148e-4d15-8f60-868a689b8366" providerId="AD"/>
  <p188:author id="{7208C749-8B3B-58FC-2102-E5EB431718EB}" name="Clare Spillane" initials="CS" userId="S::clare.spillane@edresearch.edu.au::eba6b3dd-7301-42e5-bb2d-fde91bfb1ef9" providerId="AD"/>
  <p188:author id="{0DD9C34E-A9CB-1F4A-9C2E-5B27218D5CC9}" name="Megan Kelly" initials="MK" userId="S::Megan.Kelly@edresearch.edu.au::b7b727c2-b4e4-424a-902d-8f8e38889e61" providerId="AD"/>
  <p188:author id="{17955E4F-E2FE-E585-2FA6-6C18BB17ACE9}" name="Amber McCook" initials="AM" userId="S::amber.mccook@edresearch.edu.au::c10c8c14-cbd5-405c-9000-b236883a39be" providerId="AD"/>
  <p188:author id="{7DDCEB57-5C80-955B-BD00-19D836AF6B57}" name="Samara Rowling" initials="SR" userId="S::samara.rowling@edresearch.edu.au::076e7a9a-c968-44df-87cb-567471a48692" providerId="AD"/>
  <p188:author id="{0CC78676-6DC7-93D7-26C5-1334298E9AF6}" name="Flora Smith" initials="FS" userId="S::flora.smith@esa.edu.au::80321b0c-e47f-4202-a079-bbd14d5afa8e" providerId="AD"/>
  <p188:author id="{DAC15F7B-9050-E758-6A4A-FDA381A36057}" name="Rachel Elphick" initials="RE" userId="S::rachel.elphick@edresearch.edu.au::e8536397-ad3b-49a0-8326-a641e0d5c1f9" providerId="AD"/>
  <p188:author id="{5E360A83-17A3-5FE1-B3F4-48BDCE7261C4}" name="Zid Mancenido" initials="ZM" userId="S::zid.mancenido@edresearch.edu.au::0bf3060e-7096-48c0-92cf-c36c77f17db0" providerId="AD"/>
  <p188:author id="{F3378483-964B-044C-32DD-54162B9AB611}" name="Sandra Duncanson" initials="SD" userId="2e392ccc5c8cb570" providerId="Windows Live"/>
  <p188:author id="{D85F5D8A-674D-43E8-2231-CAF2412DDAC3}" name="Cynthia How" initials="CH" userId="S::cynthia.how@edresearch.edu.au::f14f8da6-1ad2-4abf-8a50-91c09195f1a4" providerId="AD"/>
  <p188:author id="{9918FB9C-93CA-CB8B-3B34-487639891076}" name="Tal Greengard" initials="TG" userId="S::tal.greengard@edresearch.edu.au::ee7d4036-f818-4f08-b21c-392e06007f0b" providerId="AD"/>
  <p188:author id="{49F87EAE-6CC1-99D4-8E31-202EF7FA06F2}" name="Trish Wilson" initials="TW" userId="1a8d7cc3620296f7" providerId="Windows Live"/>
  <p188:author id="{DA6069B8-0025-3FC5-0D7C-7749A04DDB1D}" name="Aja Bongiorno" initials="AB" userId="f2f06a17ab06692d" providerId="Windows Live"/>
  <p188:author id="{8ACA7ED9-780B-136D-FAC9-A6DB4C150F20}" name="Anita Cheung" initials="" userId="S::Anita.Cheung@edresearch.edu.au::a5c7208b-633f-4ab1-a338-0e75916fb88a" providerId="AD"/>
  <p188:author id="{CC9725DB-EE54-A894-B72A-F64126575AE7}" name="Megan Kelly" initials="MK" userId="S::megan.kelly@edresearch.edu.au::b7b727c2-b4e4-424a-902d-8f8e38889e61" providerId="AD"/>
  <p188:author id="{1B518FE9-80EF-3714-AEE9-70AFE82F170F}" name="Ben Peddie" initials="BP" userId="S::ben.peddie@edresearch.edu.au::088dc98a-af3e-42b4-b01b-7ff2b422b083" providerId="AD"/>
  <p188:author id="{E94806F5-F1DD-79F5-3D8D-85F6927CF9C2}" name="Author" initials="A" userId="Author" providerId="None"/>
  <p188:author id="{92D011FB-E587-8D1F-64AA-2EC6A225EA05}" name="Martine Power" initials="MP" userId="S::Martine.Power@esa.edu.au::f3410e55-3c0b-475c-b0b5-72038337e5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1F0"/>
    <a:srgbClr val="010101"/>
    <a:srgbClr val="F2EAE0"/>
    <a:srgbClr val="006E7F"/>
    <a:srgbClr val="00838E"/>
    <a:srgbClr val="0B1412"/>
    <a:srgbClr val="021113"/>
    <a:srgbClr val="FEFEFE"/>
    <a:srgbClr val="F0F2F5"/>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ADA93-B41E-46D1-962D-3BB4C16D5E37}" v="13" dt="2025-01-23T03:55:03.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80058" autoAdjust="0"/>
  </p:normalViewPr>
  <p:slideViewPr>
    <p:cSldViewPr snapToGrid="0">
      <p:cViewPr varScale="1">
        <p:scale>
          <a:sx n="107" d="100"/>
          <a:sy n="107" d="100"/>
        </p:scale>
        <p:origin x="4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99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handoutMaster" Target="handoutMasters/handout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 Greengard" userId="S::tal.greengard@edresearch.edu.au::ee7d4036-f818-4f08-b21c-392e06007f0b" providerId="AD" clId="Web-{AC5298C3-35C2-20C1-2B75-60FAF727E8A9}"/>
    <pc:docChg chg="delSld modSection">
      <pc:chgData name="Tal Greengard" userId="S::tal.greengard@edresearch.edu.au::ee7d4036-f818-4f08-b21c-392e06007f0b" providerId="AD" clId="Web-{AC5298C3-35C2-20C1-2B75-60FAF727E8A9}" dt="2024-12-19T02:11:27.409" v="0"/>
      <pc:docMkLst>
        <pc:docMk/>
      </pc:docMkLst>
      <pc:sldChg chg="del">
        <pc:chgData name="Tal Greengard" userId="S::tal.greengard@edresearch.edu.au::ee7d4036-f818-4f08-b21c-392e06007f0b" providerId="AD" clId="Web-{AC5298C3-35C2-20C1-2B75-60FAF727E8A9}" dt="2024-12-19T02:11:27.409" v="0"/>
        <pc:sldMkLst>
          <pc:docMk/>
          <pc:sldMk cId="1922525182" sldId="4633"/>
        </pc:sldMkLst>
      </pc:sldChg>
    </pc:docChg>
  </pc:docChgLst>
  <pc:docChgLst>
    <pc:chgData name="Cynthia Hung" userId="f14f8da6-1ad2-4abf-8a50-91c09195f1a4" providerId="ADAL" clId="{B88ADA93-B41E-46D1-962D-3BB4C16D5E37}"/>
    <pc:docChg chg="undo custSel modSld modMainMaster">
      <pc:chgData name="Cynthia Hung" userId="f14f8da6-1ad2-4abf-8a50-91c09195f1a4" providerId="ADAL" clId="{B88ADA93-B41E-46D1-962D-3BB4C16D5E37}" dt="2025-01-23T03:55:44.887" v="71" actId="13244"/>
      <pc:docMkLst>
        <pc:docMk/>
      </pc:docMkLst>
      <pc:sldChg chg="addSp delSp modSp mod setBg modClrScheme chgLayout">
        <pc:chgData name="Cynthia Hung" userId="f14f8da6-1ad2-4abf-8a50-91c09195f1a4" providerId="ADAL" clId="{B88ADA93-B41E-46D1-962D-3BB4C16D5E37}" dt="2025-01-23T03:44:17.250" v="13" actId="478"/>
        <pc:sldMkLst>
          <pc:docMk/>
          <pc:sldMk cId="3130548109" sldId="959"/>
        </pc:sldMkLst>
        <pc:spChg chg="del">
          <ac:chgData name="Cynthia Hung" userId="f14f8da6-1ad2-4abf-8a50-91c09195f1a4" providerId="ADAL" clId="{B88ADA93-B41E-46D1-962D-3BB4C16D5E37}" dt="2025-01-23T03:44:17.250" v="13" actId="478"/>
          <ac:spMkLst>
            <pc:docMk/>
            <pc:sldMk cId="3130548109" sldId="959"/>
            <ac:spMk id="2" creationId="{A96C661E-8280-2469-19DD-4D2E2785CF3D}"/>
          </ac:spMkLst>
        </pc:spChg>
        <pc:spChg chg="add mod ord">
          <ac:chgData name="Cynthia Hung" userId="f14f8da6-1ad2-4abf-8a50-91c09195f1a4" providerId="ADAL" clId="{B88ADA93-B41E-46D1-962D-3BB4C16D5E37}" dt="2025-01-23T03:44:10.820" v="12" actId="14100"/>
          <ac:spMkLst>
            <pc:docMk/>
            <pc:sldMk cId="3130548109" sldId="959"/>
            <ac:spMk id="3" creationId="{8DEE0AC6-9416-BB0F-F41B-EF5040D7E6F3}"/>
          </ac:spMkLst>
        </pc:spChg>
        <pc:spChg chg="del mod">
          <ac:chgData name="Cynthia Hung" userId="f14f8da6-1ad2-4abf-8a50-91c09195f1a4" providerId="ADAL" clId="{B88ADA93-B41E-46D1-962D-3BB4C16D5E37}" dt="2025-01-23T03:40:12.482" v="1" actId="478"/>
          <ac:spMkLst>
            <pc:docMk/>
            <pc:sldMk cId="3130548109" sldId="959"/>
            <ac:spMk id="15" creationId="{9CDCFF4D-9B12-DE49-9BBF-EC2083C218DA}"/>
          </ac:spMkLst>
        </pc:spChg>
      </pc:sldChg>
      <pc:sldChg chg="modSp mod">
        <pc:chgData name="Cynthia Hung" userId="f14f8da6-1ad2-4abf-8a50-91c09195f1a4" providerId="ADAL" clId="{B88ADA93-B41E-46D1-962D-3BB4C16D5E37}" dt="2025-01-23T03:53:12.569" v="53" actId="13244"/>
        <pc:sldMkLst>
          <pc:docMk/>
          <pc:sldMk cId="336928801" sldId="3547"/>
        </pc:sldMkLst>
        <pc:spChg chg="ord">
          <ac:chgData name="Cynthia Hung" userId="f14f8da6-1ad2-4abf-8a50-91c09195f1a4" providerId="ADAL" clId="{B88ADA93-B41E-46D1-962D-3BB4C16D5E37}" dt="2025-01-23T03:53:12.569" v="53" actId="13244"/>
          <ac:spMkLst>
            <pc:docMk/>
            <pc:sldMk cId="336928801" sldId="3547"/>
            <ac:spMk id="5" creationId="{03B994AD-505B-AF14-FC17-EEB5248FC3B0}"/>
          </ac:spMkLst>
        </pc:spChg>
      </pc:sldChg>
      <pc:sldChg chg="addSp delSp modSp mod chgLayout">
        <pc:chgData name="Cynthia Hung" userId="f14f8da6-1ad2-4abf-8a50-91c09195f1a4" providerId="ADAL" clId="{B88ADA93-B41E-46D1-962D-3BB4C16D5E37}" dt="2025-01-23T03:45:57.840" v="31" actId="962"/>
        <pc:sldMkLst>
          <pc:docMk/>
          <pc:sldMk cId="613960828" sldId="3685"/>
        </pc:sldMkLst>
        <pc:spChg chg="add mod ord">
          <ac:chgData name="Cynthia Hung" userId="f14f8da6-1ad2-4abf-8a50-91c09195f1a4" providerId="ADAL" clId="{B88ADA93-B41E-46D1-962D-3BB4C16D5E37}" dt="2025-01-23T03:45:53.891" v="30" actId="13244"/>
          <ac:spMkLst>
            <pc:docMk/>
            <pc:sldMk cId="613960828" sldId="3685"/>
            <ac:spMk id="2" creationId="{E37DCA7C-3E32-4301-C1CA-C6C6F4B5D3D7}"/>
          </ac:spMkLst>
        </pc:spChg>
        <pc:spChg chg="del mod">
          <ac:chgData name="Cynthia Hung" userId="f14f8da6-1ad2-4abf-8a50-91c09195f1a4" providerId="ADAL" clId="{B88ADA93-B41E-46D1-962D-3BB4C16D5E37}" dt="2025-01-23T03:45:50.552" v="29" actId="478"/>
          <ac:spMkLst>
            <pc:docMk/>
            <pc:sldMk cId="613960828" sldId="3685"/>
            <ac:spMk id="4" creationId="{596D0164-DB43-270B-01A9-EAFBB83C4AC2}"/>
          </ac:spMkLst>
        </pc:spChg>
        <pc:spChg chg="mod">
          <ac:chgData name="Cynthia Hung" userId="f14f8da6-1ad2-4abf-8a50-91c09195f1a4" providerId="ADAL" clId="{B88ADA93-B41E-46D1-962D-3BB4C16D5E37}" dt="2025-01-23T03:45:57.840" v="31" actId="962"/>
          <ac:spMkLst>
            <pc:docMk/>
            <pc:sldMk cId="613960828" sldId="3685"/>
            <ac:spMk id="6" creationId="{D2E870E8-FB73-2655-EB7C-A43166841AA2}"/>
          </ac:spMkLst>
        </pc:spChg>
        <pc:spChg chg="add del mod ord">
          <ac:chgData name="Cynthia Hung" userId="f14f8da6-1ad2-4abf-8a50-91c09195f1a4" providerId="ADAL" clId="{B88ADA93-B41E-46D1-962D-3BB4C16D5E37}" dt="2025-01-23T03:45:24.866" v="18" actId="478"/>
          <ac:spMkLst>
            <pc:docMk/>
            <pc:sldMk cId="613960828" sldId="3685"/>
            <ac:spMk id="7" creationId="{0C4E3BF0-C537-82C6-EDF8-3FA152B11EB8}"/>
          </ac:spMkLst>
        </pc:spChg>
      </pc:sldChg>
      <pc:sldChg chg="modSp mod">
        <pc:chgData name="Cynthia Hung" userId="f14f8da6-1ad2-4abf-8a50-91c09195f1a4" providerId="ADAL" clId="{B88ADA93-B41E-46D1-962D-3BB4C16D5E37}" dt="2025-01-23T03:53:29.149" v="54" actId="13244"/>
        <pc:sldMkLst>
          <pc:docMk/>
          <pc:sldMk cId="2048070720" sldId="3692"/>
        </pc:sldMkLst>
        <pc:spChg chg="ord">
          <ac:chgData name="Cynthia Hung" userId="f14f8da6-1ad2-4abf-8a50-91c09195f1a4" providerId="ADAL" clId="{B88ADA93-B41E-46D1-962D-3BB4C16D5E37}" dt="2025-01-23T03:53:29.149" v="54" actId="13244"/>
          <ac:spMkLst>
            <pc:docMk/>
            <pc:sldMk cId="2048070720" sldId="3692"/>
            <ac:spMk id="6" creationId="{4CAE0B5F-A526-9857-88D5-BE3A956126E9}"/>
          </ac:spMkLst>
        </pc:spChg>
      </pc:sldChg>
      <pc:sldChg chg="modSp mod">
        <pc:chgData name="Cynthia Hung" userId="f14f8da6-1ad2-4abf-8a50-91c09195f1a4" providerId="ADAL" clId="{B88ADA93-B41E-46D1-962D-3BB4C16D5E37}" dt="2025-01-23T03:53:33.864" v="55" actId="13244"/>
        <pc:sldMkLst>
          <pc:docMk/>
          <pc:sldMk cId="1055400534" sldId="3693"/>
        </pc:sldMkLst>
        <pc:spChg chg="ord">
          <ac:chgData name="Cynthia Hung" userId="f14f8da6-1ad2-4abf-8a50-91c09195f1a4" providerId="ADAL" clId="{B88ADA93-B41E-46D1-962D-3BB4C16D5E37}" dt="2025-01-23T03:53:33.864" v="55" actId="13244"/>
          <ac:spMkLst>
            <pc:docMk/>
            <pc:sldMk cId="1055400534" sldId="3693"/>
            <ac:spMk id="7" creationId="{C1FAF863-FA8A-C5DF-FDED-ADCFECD539A3}"/>
          </ac:spMkLst>
        </pc:spChg>
      </pc:sldChg>
      <pc:sldChg chg="modSp mod">
        <pc:chgData name="Cynthia Hung" userId="f14f8da6-1ad2-4abf-8a50-91c09195f1a4" providerId="ADAL" clId="{B88ADA93-B41E-46D1-962D-3BB4C16D5E37}" dt="2025-01-23T03:54:26.705" v="62" actId="208"/>
        <pc:sldMkLst>
          <pc:docMk/>
          <pc:sldMk cId="3230734848" sldId="3695"/>
        </pc:sldMkLst>
        <pc:spChg chg="mod">
          <ac:chgData name="Cynthia Hung" userId="f14f8da6-1ad2-4abf-8a50-91c09195f1a4" providerId="ADAL" clId="{B88ADA93-B41E-46D1-962D-3BB4C16D5E37}" dt="2025-01-23T03:53:55.092" v="57" actId="207"/>
          <ac:spMkLst>
            <pc:docMk/>
            <pc:sldMk cId="3230734848" sldId="3695"/>
            <ac:spMk id="5" creationId="{9CB4FA35-6570-C347-63C4-B493C6D9C304}"/>
          </ac:spMkLst>
        </pc:spChg>
        <pc:spChg chg="ord">
          <ac:chgData name="Cynthia Hung" userId="f14f8da6-1ad2-4abf-8a50-91c09195f1a4" providerId="ADAL" clId="{B88ADA93-B41E-46D1-962D-3BB4C16D5E37}" dt="2025-01-23T03:53:39.257" v="56" actId="13244"/>
          <ac:spMkLst>
            <pc:docMk/>
            <pc:sldMk cId="3230734848" sldId="3695"/>
            <ac:spMk id="9" creationId="{90EB17D7-E890-EC4C-9399-4EB801AF04E0}"/>
          </ac:spMkLst>
        </pc:spChg>
        <pc:picChg chg="mod">
          <ac:chgData name="Cynthia Hung" userId="f14f8da6-1ad2-4abf-8a50-91c09195f1a4" providerId="ADAL" clId="{B88ADA93-B41E-46D1-962D-3BB4C16D5E37}" dt="2025-01-23T03:54:26.705" v="62" actId="208"/>
          <ac:picMkLst>
            <pc:docMk/>
            <pc:sldMk cId="3230734848" sldId="3695"/>
            <ac:picMk id="3" creationId="{965099C3-7A93-31B6-5D50-7361187DA622}"/>
          </ac:picMkLst>
        </pc:picChg>
      </pc:sldChg>
      <pc:sldChg chg="modSp mod">
        <pc:chgData name="Cynthia Hung" userId="f14f8da6-1ad2-4abf-8a50-91c09195f1a4" providerId="ADAL" clId="{B88ADA93-B41E-46D1-962D-3BB4C16D5E37}" dt="2025-01-23T03:54:39.278" v="63" actId="13244"/>
        <pc:sldMkLst>
          <pc:docMk/>
          <pc:sldMk cId="505734342" sldId="3697"/>
        </pc:sldMkLst>
        <pc:spChg chg="ord">
          <ac:chgData name="Cynthia Hung" userId="f14f8da6-1ad2-4abf-8a50-91c09195f1a4" providerId="ADAL" clId="{B88ADA93-B41E-46D1-962D-3BB4C16D5E37}" dt="2025-01-23T03:54:39.278" v="63" actId="13244"/>
          <ac:spMkLst>
            <pc:docMk/>
            <pc:sldMk cId="505734342" sldId="3697"/>
            <ac:spMk id="7" creationId="{B581CC5B-0DB0-FF0A-B62C-AF7CB7002942}"/>
          </ac:spMkLst>
        </pc:spChg>
      </pc:sldChg>
      <pc:sldChg chg="modSp mod">
        <pc:chgData name="Cynthia Hung" userId="f14f8da6-1ad2-4abf-8a50-91c09195f1a4" providerId="ADAL" clId="{B88ADA93-B41E-46D1-962D-3BB4C16D5E37}" dt="2025-01-23T03:54:54.737" v="64" actId="13244"/>
        <pc:sldMkLst>
          <pc:docMk/>
          <pc:sldMk cId="2635346504" sldId="3698"/>
        </pc:sldMkLst>
        <pc:spChg chg="ord">
          <ac:chgData name="Cynthia Hung" userId="f14f8da6-1ad2-4abf-8a50-91c09195f1a4" providerId="ADAL" clId="{B88ADA93-B41E-46D1-962D-3BB4C16D5E37}" dt="2025-01-23T03:54:54.737" v="64" actId="13244"/>
          <ac:spMkLst>
            <pc:docMk/>
            <pc:sldMk cId="2635346504" sldId="3698"/>
            <ac:spMk id="6" creationId="{A700D5E9-5465-486F-E8FF-0CA9BE3EB800}"/>
          </ac:spMkLst>
        </pc:spChg>
      </pc:sldChg>
      <pc:sldChg chg="delSp modSp mod">
        <pc:chgData name="Cynthia Hung" userId="f14f8da6-1ad2-4abf-8a50-91c09195f1a4" providerId="ADAL" clId="{B88ADA93-B41E-46D1-962D-3BB4C16D5E37}" dt="2025-01-23T03:55:03.494" v="66" actId="478"/>
        <pc:sldMkLst>
          <pc:docMk/>
          <pc:sldMk cId="2549433038" sldId="3699"/>
        </pc:sldMkLst>
        <pc:spChg chg="ord">
          <ac:chgData name="Cynthia Hung" userId="f14f8da6-1ad2-4abf-8a50-91c09195f1a4" providerId="ADAL" clId="{B88ADA93-B41E-46D1-962D-3BB4C16D5E37}" dt="2025-01-23T03:54:59.282" v="65" actId="13244"/>
          <ac:spMkLst>
            <pc:docMk/>
            <pc:sldMk cId="2549433038" sldId="3699"/>
            <ac:spMk id="6" creationId="{68194023-669B-758F-3E40-4D2F3EB9D109}"/>
          </ac:spMkLst>
        </pc:spChg>
        <pc:cxnChg chg="del">
          <ac:chgData name="Cynthia Hung" userId="f14f8da6-1ad2-4abf-8a50-91c09195f1a4" providerId="ADAL" clId="{B88ADA93-B41E-46D1-962D-3BB4C16D5E37}" dt="2025-01-23T03:55:03.494" v="66" actId="478"/>
          <ac:cxnSpMkLst>
            <pc:docMk/>
            <pc:sldMk cId="2549433038" sldId="3699"/>
            <ac:cxnSpMk id="2" creationId="{B065BA2B-7330-40CC-894F-CB91AF11495A}"/>
          </ac:cxnSpMkLst>
        </pc:cxnChg>
      </pc:sldChg>
      <pc:sldChg chg="modSp mod">
        <pc:chgData name="Cynthia Hung" userId="f14f8da6-1ad2-4abf-8a50-91c09195f1a4" providerId="ADAL" clId="{B88ADA93-B41E-46D1-962D-3BB4C16D5E37}" dt="2025-01-23T03:55:16.123" v="67" actId="13244"/>
        <pc:sldMkLst>
          <pc:docMk/>
          <pc:sldMk cId="3495960862" sldId="3701"/>
        </pc:sldMkLst>
        <pc:spChg chg="ord">
          <ac:chgData name="Cynthia Hung" userId="f14f8da6-1ad2-4abf-8a50-91c09195f1a4" providerId="ADAL" clId="{B88ADA93-B41E-46D1-962D-3BB4C16D5E37}" dt="2025-01-23T03:55:16.123" v="67" actId="13244"/>
          <ac:spMkLst>
            <pc:docMk/>
            <pc:sldMk cId="3495960862" sldId="3701"/>
            <ac:spMk id="4" creationId="{1BE05A30-55C6-284D-907B-E1CF432E8439}"/>
          </ac:spMkLst>
        </pc:spChg>
      </pc:sldChg>
      <pc:sldChg chg="modSp mod">
        <pc:chgData name="Cynthia Hung" userId="f14f8da6-1ad2-4abf-8a50-91c09195f1a4" providerId="ADAL" clId="{B88ADA93-B41E-46D1-962D-3BB4C16D5E37}" dt="2025-01-23T03:55:25.588" v="68" actId="13244"/>
        <pc:sldMkLst>
          <pc:docMk/>
          <pc:sldMk cId="177146799" sldId="3702"/>
        </pc:sldMkLst>
        <pc:spChg chg="ord">
          <ac:chgData name="Cynthia Hung" userId="f14f8da6-1ad2-4abf-8a50-91c09195f1a4" providerId="ADAL" clId="{B88ADA93-B41E-46D1-962D-3BB4C16D5E37}" dt="2025-01-23T03:55:25.588" v="68" actId="13244"/>
          <ac:spMkLst>
            <pc:docMk/>
            <pc:sldMk cId="177146799" sldId="3702"/>
            <ac:spMk id="6" creationId="{26F21297-BAED-2820-3252-8F841C208367}"/>
          </ac:spMkLst>
        </pc:spChg>
      </pc:sldChg>
      <pc:sldChg chg="modSp mod">
        <pc:chgData name="Cynthia Hung" userId="f14f8da6-1ad2-4abf-8a50-91c09195f1a4" providerId="ADAL" clId="{B88ADA93-B41E-46D1-962D-3BB4C16D5E37}" dt="2025-01-23T03:55:32.384" v="69" actId="13244"/>
        <pc:sldMkLst>
          <pc:docMk/>
          <pc:sldMk cId="994363623" sldId="3703"/>
        </pc:sldMkLst>
        <pc:spChg chg="ord">
          <ac:chgData name="Cynthia Hung" userId="f14f8da6-1ad2-4abf-8a50-91c09195f1a4" providerId="ADAL" clId="{B88ADA93-B41E-46D1-962D-3BB4C16D5E37}" dt="2025-01-23T03:55:32.384" v="69" actId="13244"/>
          <ac:spMkLst>
            <pc:docMk/>
            <pc:sldMk cId="994363623" sldId="3703"/>
            <ac:spMk id="6" creationId="{E65FC39C-CEA2-188D-1DAB-3E587950EA19}"/>
          </ac:spMkLst>
        </pc:spChg>
      </pc:sldChg>
      <pc:sldChg chg="delSp modSp mod delAnim">
        <pc:chgData name="Cynthia Hung" userId="f14f8da6-1ad2-4abf-8a50-91c09195f1a4" providerId="ADAL" clId="{B88ADA93-B41E-46D1-962D-3BB4C16D5E37}" dt="2025-01-23T03:54:20.799" v="61" actId="208"/>
        <pc:sldMkLst>
          <pc:docMk/>
          <pc:sldMk cId="4190564412" sldId="3728"/>
        </pc:sldMkLst>
        <pc:spChg chg="del">
          <ac:chgData name="Cynthia Hung" userId="f14f8da6-1ad2-4abf-8a50-91c09195f1a4" providerId="ADAL" clId="{B88ADA93-B41E-46D1-962D-3BB4C16D5E37}" dt="2025-01-23T03:52:33.729" v="44" actId="478"/>
          <ac:spMkLst>
            <pc:docMk/>
            <pc:sldMk cId="4190564412" sldId="3728"/>
            <ac:spMk id="3" creationId="{6777B5AC-49B5-480A-F484-E2A2ABB708B4}"/>
          </ac:spMkLst>
        </pc:spChg>
        <pc:spChg chg="del">
          <ac:chgData name="Cynthia Hung" userId="f14f8da6-1ad2-4abf-8a50-91c09195f1a4" providerId="ADAL" clId="{B88ADA93-B41E-46D1-962D-3BB4C16D5E37}" dt="2025-01-23T03:52:54.555" v="52" actId="478"/>
          <ac:spMkLst>
            <pc:docMk/>
            <pc:sldMk cId="4190564412" sldId="3728"/>
            <ac:spMk id="5" creationId="{F59A625C-74ED-684C-5B9A-136C96829727}"/>
          </ac:spMkLst>
        </pc:spChg>
        <pc:spChg chg="mod">
          <ac:chgData name="Cynthia Hung" userId="f14f8da6-1ad2-4abf-8a50-91c09195f1a4" providerId="ADAL" clId="{B88ADA93-B41E-46D1-962D-3BB4C16D5E37}" dt="2025-01-23T03:52:31.029" v="43" actId="14100"/>
          <ac:spMkLst>
            <pc:docMk/>
            <pc:sldMk cId="4190564412" sldId="3728"/>
            <ac:spMk id="7" creationId="{195B132D-F746-2870-2B89-4EC9E8950008}"/>
          </ac:spMkLst>
        </pc:spChg>
        <pc:spChg chg="mod">
          <ac:chgData name="Cynthia Hung" userId="f14f8da6-1ad2-4abf-8a50-91c09195f1a4" providerId="ADAL" clId="{B88ADA93-B41E-46D1-962D-3BB4C16D5E37}" dt="2025-01-23T03:52:51.635" v="51" actId="14100"/>
          <ac:spMkLst>
            <pc:docMk/>
            <pc:sldMk cId="4190564412" sldId="3728"/>
            <ac:spMk id="8" creationId="{50BA42D2-AB37-770A-9C42-E19AF67E2652}"/>
          </ac:spMkLst>
        </pc:spChg>
        <pc:spChg chg="mod">
          <ac:chgData name="Cynthia Hung" userId="f14f8da6-1ad2-4abf-8a50-91c09195f1a4" providerId="ADAL" clId="{B88ADA93-B41E-46D1-962D-3BB4C16D5E37}" dt="2025-01-23T03:54:02.745" v="58" actId="207"/>
          <ac:spMkLst>
            <pc:docMk/>
            <pc:sldMk cId="4190564412" sldId="3728"/>
            <ac:spMk id="9" creationId="{D73632C8-74C4-0D4B-106D-98F960743FD5}"/>
          </ac:spMkLst>
        </pc:spChg>
        <pc:spChg chg="ord">
          <ac:chgData name="Cynthia Hung" userId="f14f8da6-1ad2-4abf-8a50-91c09195f1a4" providerId="ADAL" clId="{B88ADA93-B41E-46D1-962D-3BB4C16D5E37}" dt="2025-01-23T03:52:08.037" v="36" actId="13244"/>
          <ac:spMkLst>
            <pc:docMk/>
            <pc:sldMk cId="4190564412" sldId="3728"/>
            <ac:spMk id="12" creationId="{704BDC49-DF91-5502-AEE9-59F53F2B8111}"/>
          </ac:spMkLst>
        </pc:spChg>
        <pc:picChg chg="mod">
          <ac:chgData name="Cynthia Hung" userId="f14f8da6-1ad2-4abf-8a50-91c09195f1a4" providerId="ADAL" clId="{B88ADA93-B41E-46D1-962D-3BB4C16D5E37}" dt="2025-01-23T03:54:20.799" v="61" actId="208"/>
          <ac:picMkLst>
            <pc:docMk/>
            <pc:sldMk cId="4190564412" sldId="3728"/>
            <ac:picMk id="2" creationId="{6D4AB42A-2C07-DABC-0A8C-BDE9E55EF479}"/>
          </ac:picMkLst>
        </pc:picChg>
      </pc:sldChg>
      <pc:sldChg chg="modSp mod">
        <pc:chgData name="Cynthia Hung" userId="f14f8da6-1ad2-4abf-8a50-91c09195f1a4" providerId="ADAL" clId="{B88ADA93-B41E-46D1-962D-3BB4C16D5E37}" dt="2025-01-23T03:50:13.967" v="32" actId="13244"/>
        <pc:sldMkLst>
          <pc:docMk/>
          <pc:sldMk cId="2256528502" sldId="4637"/>
        </pc:sldMkLst>
        <pc:spChg chg="ord">
          <ac:chgData name="Cynthia Hung" userId="f14f8da6-1ad2-4abf-8a50-91c09195f1a4" providerId="ADAL" clId="{B88ADA93-B41E-46D1-962D-3BB4C16D5E37}" dt="2025-01-23T03:50:13.967" v="32" actId="13244"/>
          <ac:spMkLst>
            <pc:docMk/>
            <pc:sldMk cId="2256528502" sldId="4637"/>
            <ac:spMk id="10" creationId="{B35FCA8D-6F78-2EFE-387D-F4F7A5446B49}"/>
          </ac:spMkLst>
        </pc:spChg>
      </pc:sldChg>
      <pc:sldChg chg="modSp mod">
        <pc:chgData name="Cynthia Hung" userId="f14f8da6-1ad2-4abf-8a50-91c09195f1a4" providerId="ADAL" clId="{B88ADA93-B41E-46D1-962D-3BB4C16D5E37}" dt="2025-01-23T03:51:14.623" v="34" actId="207"/>
        <pc:sldMkLst>
          <pc:docMk/>
          <pc:sldMk cId="3703588784" sldId="4638"/>
        </pc:sldMkLst>
        <pc:spChg chg="mod">
          <ac:chgData name="Cynthia Hung" userId="f14f8da6-1ad2-4abf-8a50-91c09195f1a4" providerId="ADAL" clId="{B88ADA93-B41E-46D1-962D-3BB4C16D5E37}" dt="2025-01-23T03:51:14.623" v="34" actId="207"/>
          <ac:spMkLst>
            <pc:docMk/>
            <pc:sldMk cId="3703588784" sldId="4638"/>
            <ac:spMk id="5" creationId="{7B87EA1B-29B2-A88E-14F5-8E18A4831524}"/>
          </ac:spMkLst>
        </pc:spChg>
        <pc:spChg chg="ord">
          <ac:chgData name="Cynthia Hung" userId="f14f8da6-1ad2-4abf-8a50-91c09195f1a4" providerId="ADAL" clId="{B88ADA93-B41E-46D1-962D-3BB4C16D5E37}" dt="2025-01-23T03:50:22.867" v="33" actId="13244"/>
          <ac:spMkLst>
            <pc:docMk/>
            <pc:sldMk cId="3703588784" sldId="4638"/>
            <ac:spMk id="7" creationId="{57C3B068-4781-05C7-BE58-09FE1085877D}"/>
          </ac:spMkLst>
        </pc:spChg>
      </pc:sldChg>
      <pc:sldChg chg="modSp mod">
        <pc:chgData name="Cynthia Hung" userId="f14f8da6-1ad2-4abf-8a50-91c09195f1a4" providerId="ADAL" clId="{B88ADA93-B41E-46D1-962D-3BB4C16D5E37}" dt="2025-01-23T03:51:56.900" v="35" actId="13244"/>
        <pc:sldMkLst>
          <pc:docMk/>
          <pc:sldMk cId="2637945037" sldId="4639"/>
        </pc:sldMkLst>
        <pc:spChg chg="ord">
          <ac:chgData name="Cynthia Hung" userId="f14f8da6-1ad2-4abf-8a50-91c09195f1a4" providerId="ADAL" clId="{B88ADA93-B41E-46D1-962D-3BB4C16D5E37}" dt="2025-01-23T03:51:56.900" v="35" actId="13244"/>
          <ac:spMkLst>
            <pc:docMk/>
            <pc:sldMk cId="2637945037" sldId="4639"/>
            <ac:spMk id="10" creationId="{23DCF11D-7444-FA0C-EB89-FB4CBE2785B6}"/>
          </ac:spMkLst>
        </pc:spChg>
      </pc:sldChg>
      <pc:sldChg chg="modSp mod">
        <pc:chgData name="Cynthia Hung" userId="f14f8da6-1ad2-4abf-8a50-91c09195f1a4" providerId="ADAL" clId="{B88ADA93-B41E-46D1-962D-3BB4C16D5E37}" dt="2025-01-23T03:55:35.877" v="70" actId="13244"/>
        <pc:sldMkLst>
          <pc:docMk/>
          <pc:sldMk cId="3460369319" sldId="4641"/>
        </pc:sldMkLst>
        <pc:spChg chg="ord">
          <ac:chgData name="Cynthia Hung" userId="f14f8da6-1ad2-4abf-8a50-91c09195f1a4" providerId="ADAL" clId="{B88ADA93-B41E-46D1-962D-3BB4C16D5E37}" dt="2025-01-23T03:55:35.877" v="70" actId="13244"/>
          <ac:spMkLst>
            <pc:docMk/>
            <pc:sldMk cId="3460369319" sldId="4641"/>
            <ac:spMk id="7" creationId="{D73A6A66-1C0E-D56A-CE7B-30876C776BD8}"/>
          </ac:spMkLst>
        </pc:spChg>
      </pc:sldChg>
      <pc:sldChg chg="modSp mod">
        <pc:chgData name="Cynthia Hung" userId="f14f8da6-1ad2-4abf-8a50-91c09195f1a4" providerId="ADAL" clId="{B88ADA93-B41E-46D1-962D-3BB4C16D5E37}" dt="2025-01-23T03:55:44.887" v="71" actId="13244"/>
        <pc:sldMkLst>
          <pc:docMk/>
          <pc:sldMk cId="3039143557" sldId="4642"/>
        </pc:sldMkLst>
        <pc:spChg chg="ord">
          <ac:chgData name="Cynthia Hung" userId="f14f8da6-1ad2-4abf-8a50-91c09195f1a4" providerId="ADAL" clId="{B88ADA93-B41E-46D1-962D-3BB4C16D5E37}" dt="2025-01-23T03:55:44.887" v="71" actId="13244"/>
          <ac:spMkLst>
            <pc:docMk/>
            <pc:sldMk cId="3039143557" sldId="4642"/>
            <ac:spMk id="7" creationId="{C63FAA41-18C2-F092-EAA9-1203C16D008F}"/>
          </ac:spMkLst>
        </pc:spChg>
      </pc:sldChg>
      <pc:sldChg chg="modSp mod">
        <pc:chgData name="Cynthia Hung" userId="f14f8da6-1ad2-4abf-8a50-91c09195f1a4" providerId="ADAL" clId="{B88ADA93-B41E-46D1-962D-3BB4C16D5E37}" dt="2025-01-23T03:44:47.016" v="14" actId="13244"/>
        <pc:sldMkLst>
          <pc:docMk/>
          <pc:sldMk cId="171201595" sldId="4645"/>
        </pc:sldMkLst>
        <pc:spChg chg="ord">
          <ac:chgData name="Cynthia Hung" userId="f14f8da6-1ad2-4abf-8a50-91c09195f1a4" providerId="ADAL" clId="{B88ADA93-B41E-46D1-962D-3BB4C16D5E37}" dt="2025-01-23T03:44:47.016" v="14" actId="13244"/>
          <ac:spMkLst>
            <pc:docMk/>
            <pc:sldMk cId="171201595" sldId="4645"/>
            <ac:spMk id="3" creationId="{0331052A-641B-40DA-6AB9-8247F484E84F}"/>
          </ac:spMkLst>
        </pc:spChg>
      </pc:sldChg>
      <pc:sldMasterChg chg="modSldLayout">
        <pc:chgData name="Cynthia Hung" userId="f14f8da6-1ad2-4abf-8a50-91c09195f1a4" providerId="ADAL" clId="{B88ADA93-B41E-46D1-962D-3BB4C16D5E37}" dt="2025-01-23T03:45:14.238" v="16" actId="14100"/>
        <pc:sldMasterMkLst>
          <pc:docMk/>
          <pc:sldMasterMk cId="362557630" sldId="2147483723"/>
        </pc:sldMasterMkLst>
        <pc:sldLayoutChg chg="addSp modSp mod">
          <pc:chgData name="Cynthia Hung" userId="f14f8da6-1ad2-4abf-8a50-91c09195f1a4" providerId="ADAL" clId="{B88ADA93-B41E-46D1-962D-3BB4C16D5E37}" dt="2025-01-23T03:45:14.238" v="16" actId="14100"/>
          <pc:sldLayoutMkLst>
            <pc:docMk/>
            <pc:sldMasterMk cId="362557630" sldId="2147483723"/>
            <pc:sldLayoutMk cId="2051756121" sldId="2147483890"/>
          </pc:sldLayoutMkLst>
          <pc:spChg chg="add mod">
            <ac:chgData name="Cynthia Hung" userId="f14f8da6-1ad2-4abf-8a50-91c09195f1a4" providerId="ADAL" clId="{B88ADA93-B41E-46D1-962D-3BB4C16D5E37}" dt="2025-01-23T03:45:14.238" v="16" actId="14100"/>
            <ac:spMkLst>
              <pc:docMk/>
              <pc:sldMasterMk cId="362557630" sldId="2147483723"/>
              <pc:sldLayoutMk cId="2051756121" sldId="2147483890"/>
              <ac:spMk id="2" creationId="{4EA9E412-501F-E78A-217E-8D4A87B9EFA0}"/>
            </ac:spMkLst>
          </pc:spChg>
        </pc:sldLayoutChg>
      </pc:sldMasterChg>
    </pc:docChg>
  </pc:docChgLst>
  <pc:docChgLst>
    <pc:chgData name="Martine Power" userId="f3410e55-3c0b-475c-b0b5-72038337e5c9" providerId="ADAL" clId="{68F3F018-028C-4174-8674-830BFF281D10}"/>
    <pc:docChg chg="custSel modSld">
      <pc:chgData name="Martine Power" userId="f3410e55-3c0b-475c-b0b5-72038337e5c9" providerId="ADAL" clId="{68F3F018-028C-4174-8674-830BFF281D10}" dt="2024-12-16T04:13:35.413" v="1857" actId="962"/>
      <pc:docMkLst>
        <pc:docMk/>
      </pc:docMkLst>
      <pc:sldChg chg="addSp modSp mod">
        <pc:chgData name="Martine Power" userId="f3410e55-3c0b-475c-b0b5-72038337e5c9" providerId="ADAL" clId="{68F3F018-028C-4174-8674-830BFF281D10}" dt="2024-12-16T03:36:26.212" v="1740" actId="13244"/>
        <pc:sldMkLst>
          <pc:docMk/>
          <pc:sldMk cId="3130548109" sldId="959"/>
        </pc:sldMkLst>
      </pc:sldChg>
      <pc:sldChg chg="addSp modSp mod modNotesTx">
        <pc:chgData name="Martine Power" userId="f3410e55-3c0b-475c-b0b5-72038337e5c9" providerId="ADAL" clId="{68F3F018-028C-4174-8674-830BFF281D10}" dt="2024-12-16T03:38:54.720" v="1742" actId="13244"/>
        <pc:sldMkLst>
          <pc:docMk/>
          <pc:sldMk cId="4262367848" sldId="1300"/>
        </pc:sldMkLst>
      </pc:sldChg>
      <pc:sldChg chg="addSp modSp mod">
        <pc:chgData name="Martine Power" userId="f3410e55-3c0b-475c-b0b5-72038337e5c9" providerId="ADAL" clId="{68F3F018-028C-4174-8674-830BFF281D10}" dt="2024-12-16T04:05:06.639" v="1831" actId="13244"/>
        <pc:sldMkLst>
          <pc:docMk/>
          <pc:sldMk cId="336928801" sldId="3547"/>
        </pc:sldMkLst>
        <pc:spChg chg="mod">
          <ac:chgData name="Martine Power" userId="f3410e55-3c0b-475c-b0b5-72038337e5c9" providerId="ADAL" clId="{68F3F018-028C-4174-8674-830BFF281D10}" dt="2024-12-16T02:00:06.140" v="1699" actId="962"/>
          <ac:spMkLst>
            <pc:docMk/>
            <pc:sldMk cId="336928801" sldId="3547"/>
            <ac:spMk id="3" creationId="{3BABF608-96BD-3B57-C26D-1E9C7F173BE1}"/>
          </ac:spMkLst>
        </pc:spChg>
        <pc:spChg chg="mod">
          <ac:chgData name="Martine Power" userId="f3410e55-3c0b-475c-b0b5-72038337e5c9" providerId="ADAL" clId="{68F3F018-028C-4174-8674-830BFF281D10}" dt="2024-12-16T02:00:07.405" v="1700" actId="962"/>
          <ac:spMkLst>
            <pc:docMk/>
            <pc:sldMk cId="336928801" sldId="3547"/>
            <ac:spMk id="11" creationId="{B5054987-E62C-EBAE-6FDB-49EDC220EEEC}"/>
          </ac:spMkLst>
        </pc:spChg>
        <pc:spChg chg="mod">
          <ac:chgData name="Martine Power" userId="f3410e55-3c0b-475c-b0b5-72038337e5c9" providerId="ADAL" clId="{68F3F018-028C-4174-8674-830BFF281D10}" dt="2024-12-16T02:00:05.016" v="1698" actId="962"/>
          <ac:spMkLst>
            <pc:docMk/>
            <pc:sldMk cId="336928801" sldId="3547"/>
            <ac:spMk id="19" creationId="{604EC4AC-138A-224C-92B2-15EF4F0E93D0}"/>
          </ac:spMkLst>
        </pc:spChg>
        <pc:spChg chg="mod">
          <ac:chgData name="Martine Power" userId="f3410e55-3c0b-475c-b0b5-72038337e5c9" providerId="ADAL" clId="{68F3F018-028C-4174-8674-830BFF281D10}" dt="2024-12-16T04:05:06.639" v="1831" actId="13244"/>
          <ac:spMkLst>
            <pc:docMk/>
            <pc:sldMk cId="336928801" sldId="3547"/>
            <ac:spMk id="26" creationId="{6F146413-CF52-254A-E618-745B30649DA0}"/>
          </ac:spMkLst>
        </pc:spChg>
      </pc:sldChg>
      <pc:sldChg chg="addSp modSp mod">
        <pc:chgData name="Martine Power" userId="f3410e55-3c0b-475c-b0b5-72038337e5c9" providerId="ADAL" clId="{68F3F018-028C-4174-8674-830BFF281D10}" dt="2024-12-16T03:51:51.851" v="1788" actId="13244"/>
        <pc:sldMkLst>
          <pc:docMk/>
          <pc:sldMk cId="3708603451" sldId="3563"/>
        </pc:sldMkLst>
      </pc:sldChg>
      <pc:sldChg chg="addSp modSp">
        <pc:chgData name="Martine Power" userId="f3410e55-3c0b-475c-b0b5-72038337e5c9" providerId="ADAL" clId="{68F3F018-028C-4174-8674-830BFF281D10}" dt="2024-12-16T04:00:20.058" v="1802" actId="13244"/>
        <pc:sldMkLst>
          <pc:docMk/>
          <pc:sldMk cId="3460454708" sldId="3683"/>
        </pc:sldMkLst>
      </pc:sldChg>
      <pc:sldChg chg="addSp modSp">
        <pc:chgData name="Martine Power" userId="f3410e55-3c0b-475c-b0b5-72038337e5c9" providerId="ADAL" clId="{68F3F018-028C-4174-8674-830BFF281D10}" dt="2024-12-16T04:01:05.798" v="1805" actId="13244"/>
        <pc:sldMkLst>
          <pc:docMk/>
          <pc:sldMk cId="613960828" sldId="3685"/>
        </pc:sldMkLst>
        <pc:picChg chg="mod">
          <ac:chgData name="Martine Power" userId="f3410e55-3c0b-475c-b0b5-72038337e5c9" providerId="ADAL" clId="{68F3F018-028C-4174-8674-830BFF281D10}" dt="2024-12-16T01:59:27.661" v="1690" actId="962"/>
          <ac:picMkLst>
            <pc:docMk/>
            <pc:sldMk cId="613960828" sldId="3685"/>
            <ac:picMk id="5" creationId="{895E4941-AC85-7144-A2EC-F962B24DEFEA}"/>
          </ac:picMkLst>
        </pc:picChg>
      </pc:sldChg>
      <pc:sldChg chg="addSp modSp">
        <pc:chgData name="Martine Power" userId="f3410e55-3c0b-475c-b0b5-72038337e5c9" providerId="ADAL" clId="{68F3F018-028C-4174-8674-830BFF281D10}" dt="2024-12-16T04:01:42.677" v="1806" actId="13244"/>
        <pc:sldMkLst>
          <pc:docMk/>
          <pc:sldMk cId="3140173464" sldId="3686"/>
        </pc:sldMkLst>
        <pc:picChg chg="mod">
          <ac:chgData name="Martine Power" userId="f3410e55-3c0b-475c-b0b5-72038337e5c9" providerId="ADAL" clId="{68F3F018-028C-4174-8674-830BFF281D10}" dt="2024-12-16T01:59:54.940" v="1692" actId="962"/>
          <ac:picMkLst>
            <pc:docMk/>
            <pc:sldMk cId="3140173464" sldId="3686"/>
            <ac:picMk id="18" creationId="{75791819-54DC-450C-4AF5-174E22A59B5C}"/>
          </ac:picMkLst>
        </pc:picChg>
      </pc:sldChg>
      <pc:sldChg chg="addSp modSp modNotesTx">
        <pc:chgData name="Martine Power" userId="f3410e55-3c0b-475c-b0b5-72038337e5c9" providerId="ADAL" clId="{68F3F018-028C-4174-8674-830BFF281D10}" dt="2024-12-16T04:05:34.137" v="1832" actId="13244"/>
        <pc:sldMkLst>
          <pc:docMk/>
          <pc:sldMk cId="2048070720" sldId="3692"/>
        </pc:sldMkLst>
      </pc:sldChg>
      <pc:sldChg chg="addSp modSp mod">
        <pc:chgData name="Martine Power" userId="f3410e55-3c0b-475c-b0b5-72038337e5c9" providerId="ADAL" clId="{68F3F018-028C-4174-8674-830BFF281D10}" dt="2024-12-16T04:05:58.733" v="1833" actId="13244"/>
        <pc:sldMkLst>
          <pc:docMk/>
          <pc:sldMk cId="1055400534" sldId="3693"/>
        </pc:sldMkLst>
      </pc:sldChg>
      <pc:sldChg chg="addSp modSp">
        <pc:chgData name="Martine Power" userId="f3410e55-3c0b-475c-b0b5-72038337e5c9" providerId="ADAL" clId="{68F3F018-028C-4174-8674-830BFF281D10}" dt="2024-12-16T04:06:13.953" v="1834" actId="13244"/>
        <pc:sldMkLst>
          <pc:docMk/>
          <pc:sldMk cId="3230734848" sldId="3695"/>
        </pc:sldMkLst>
        <pc:spChg chg="mod">
          <ac:chgData name="Martine Power" userId="f3410e55-3c0b-475c-b0b5-72038337e5c9" providerId="ADAL" clId="{68F3F018-028C-4174-8674-830BFF281D10}" dt="2024-12-16T02:00:10.379" v="1703" actId="962"/>
          <ac:spMkLst>
            <pc:docMk/>
            <pc:sldMk cId="3230734848" sldId="3695"/>
            <ac:spMk id="5" creationId="{9CB4FA35-6570-C347-63C4-B493C6D9C304}"/>
          </ac:spMkLst>
        </pc:spChg>
      </pc:sldChg>
      <pc:sldChg chg="addSp modSp mod">
        <pc:chgData name="Martine Power" userId="f3410e55-3c0b-475c-b0b5-72038337e5c9" providerId="ADAL" clId="{68F3F018-028C-4174-8674-830BFF281D10}" dt="2024-12-16T04:13:35.413" v="1855" actId="962"/>
        <pc:sldMkLst>
          <pc:docMk/>
          <pc:sldMk cId="505734342" sldId="3697"/>
        </pc:sldMkLst>
        <pc:spChg chg="mod">
          <ac:chgData name="Martine Power" userId="f3410e55-3c0b-475c-b0b5-72038337e5c9" providerId="ADAL" clId="{68F3F018-028C-4174-8674-830BFF281D10}" dt="2024-12-16T04:09:46.364" v="1841" actId="13244"/>
          <ac:spMkLst>
            <pc:docMk/>
            <pc:sldMk cId="505734342" sldId="3697"/>
            <ac:spMk id="2" creationId="{52ABFC2C-0C1D-29A2-D2F3-5A9D5861E0A2}"/>
          </ac:spMkLst>
        </pc:spChg>
        <pc:spChg chg="mod">
          <ac:chgData name="Martine Power" userId="f3410e55-3c0b-475c-b0b5-72038337e5c9" providerId="ADAL" clId="{68F3F018-028C-4174-8674-830BFF281D10}" dt="2024-12-16T04:13:35.404" v="1854" actId="962"/>
          <ac:spMkLst>
            <pc:docMk/>
            <pc:sldMk cId="505734342" sldId="3697"/>
            <ac:spMk id="5" creationId="{D75B0A5B-60AA-4E39-7FC7-E13CAD1C0CEF}"/>
          </ac:spMkLst>
        </pc:spChg>
        <pc:spChg chg="mod">
          <ac:chgData name="Martine Power" userId="f3410e55-3c0b-475c-b0b5-72038337e5c9" providerId="ADAL" clId="{68F3F018-028C-4174-8674-830BFF281D10}" dt="2024-12-16T04:13:35.413" v="1855" actId="962"/>
          <ac:spMkLst>
            <pc:docMk/>
            <pc:sldMk cId="505734342" sldId="3697"/>
            <ac:spMk id="8" creationId="{37F10E23-7055-6EF4-528A-86EBBF8A07FB}"/>
          </ac:spMkLst>
        </pc:spChg>
      </pc:sldChg>
      <pc:sldChg chg="addSp modSp">
        <pc:chgData name="Martine Power" userId="f3410e55-3c0b-475c-b0b5-72038337e5c9" providerId="ADAL" clId="{68F3F018-028C-4174-8674-830BFF281D10}" dt="2024-12-16T04:10:46.043" v="1842" actId="13244"/>
        <pc:sldMkLst>
          <pc:docMk/>
          <pc:sldMk cId="2635346504" sldId="3698"/>
        </pc:sldMkLst>
      </pc:sldChg>
      <pc:sldChg chg="addSp modSp">
        <pc:chgData name="Martine Power" userId="f3410e55-3c0b-475c-b0b5-72038337e5c9" providerId="ADAL" clId="{68F3F018-028C-4174-8674-830BFF281D10}" dt="2024-12-16T04:11:00.914" v="1843" actId="13244"/>
        <pc:sldMkLst>
          <pc:docMk/>
          <pc:sldMk cId="2549433038" sldId="3699"/>
        </pc:sldMkLst>
      </pc:sldChg>
      <pc:sldChg chg="addSp modSp">
        <pc:chgData name="Martine Power" userId="f3410e55-3c0b-475c-b0b5-72038337e5c9" providerId="ADAL" clId="{68F3F018-028C-4174-8674-830BFF281D10}" dt="2024-12-16T04:13:35.413" v="1857" actId="962"/>
        <pc:sldMkLst>
          <pc:docMk/>
          <pc:sldMk cId="3495960862" sldId="3701"/>
        </pc:sldMkLst>
        <pc:spChg chg="mod">
          <ac:chgData name="Martine Power" userId="f3410e55-3c0b-475c-b0b5-72038337e5c9" providerId="ADAL" clId="{68F3F018-028C-4174-8674-830BFF281D10}" dt="2024-12-16T04:13:35.413" v="1856" actId="962"/>
          <ac:spMkLst>
            <pc:docMk/>
            <pc:sldMk cId="3495960862" sldId="3701"/>
            <ac:spMk id="5" creationId="{887505E4-CE80-DBD2-779A-389BE30563BF}"/>
          </ac:spMkLst>
        </pc:spChg>
        <pc:spChg chg="mod">
          <ac:chgData name="Martine Power" userId="f3410e55-3c0b-475c-b0b5-72038337e5c9" providerId="ADAL" clId="{68F3F018-028C-4174-8674-830BFF281D10}" dt="2024-12-16T04:13:35.413" v="1857" actId="962"/>
          <ac:spMkLst>
            <pc:docMk/>
            <pc:sldMk cId="3495960862" sldId="3701"/>
            <ac:spMk id="7" creationId="{95C3425B-004B-1E5E-1E90-4F3C17C3833E}"/>
          </ac:spMkLst>
        </pc:spChg>
        <pc:spChg chg="mod">
          <ac:chgData name="Martine Power" userId="f3410e55-3c0b-475c-b0b5-72038337e5c9" providerId="ADAL" clId="{68F3F018-028C-4174-8674-830BFF281D10}" dt="2024-12-16T04:11:35.344" v="1849" actId="13244"/>
          <ac:spMkLst>
            <pc:docMk/>
            <pc:sldMk cId="3495960862" sldId="3701"/>
            <ac:spMk id="11" creationId="{C26295BB-2F96-8449-5E26-DC5B2071DD1F}"/>
          </ac:spMkLst>
        </pc:spChg>
      </pc:sldChg>
      <pc:sldChg chg="addSp modSp">
        <pc:chgData name="Martine Power" userId="f3410e55-3c0b-475c-b0b5-72038337e5c9" providerId="ADAL" clId="{68F3F018-028C-4174-8674-830BFF281D10}" dt="2024-12-16T04:11:57.338" v="1850" actId="13244"/>
        <pc:sldMkLst>
          <pc:docMk/>
          <pc:sldMk cId="177146799" sldId="3702"/>
        </pc:sldMkLst>
      </pc:sldChg>
      <pc:sldChg chg="addSp modSp">
        <pc:chgData name="Martine Power" userId="f3410e55-3c0b-475c-b0b5-72038337e5c9" providerId="ADAL" clId="{68F3F018-028C-4174-8674-830BFF281D10}" dt="2024-12-16T04:12:10.338" v="1851" actId="13244"/>
        <pc:sldMkLst>
          <pc:docMk/>
          <pc:sldMk cId="994363623" sldId="3703"/>
        </pc:sldMkLst>
      </pc:sldChg>
      <pc:sldChg chg="addSp modSp">
        <pc:chgData name="Martine Power" userId="f3410e55-3c0b-475c-b0b5-72038337e5c9" providerId="ADAL" clId="{68F3F018-028C-4174-8674-830BFF281D10}" dt="2024-12-16T04:04:25.706" v="1828" actId="13244"/>
        <pc:sldMkLst>
          <pc:docMk/>
          <pc:sldMk cId="4190564412" sldId="3728"/>
        </pc:sldMkLst>
        <pc:spChg chg="mod">
          <ac:chgData name="Martine Power" userId="f3410e55-3c0b-475c-b0b5-72038337e5c9" providerId="ADAL" clId="{68F3F018-028C-4174-8674-830BFF281D10}" dt="2024-12-16T04:04:25.706" v="1828" actId="13244"/>
          <ac:spMkLst>
            <pc:docMk/>
            <pc:sldMk cId="4190564412" sldId="3728"/>
            <ac:spMk id="7" creationId="{195B132D-F746-2870-2B89-4EC9E8950008}"/>
          </ac:spMkLst>
        </pc:spChg>
        <pc:spChg chg="mod">
          <ac:chgData name="Martine Power" userId="f3410e55-3c0b-475c-b0b5-72038337e5c9" providerId="ADAL" clId="{68F3F018-028C-4174-8674-830BFF281D10}" dt="2024-12-16T02:00:04.006" v="1697" actId="962"/>
          <ac:spMkLst>
            <pc:docMk/>
            <pc:sldMk cId="4190564412" sldId="3728"/>
            <ac:spMk id="9" creationId="{D73632C8-74C4-0D4B-106D-98F960743FD5}"/>
          </ac:spMkLst>
        </pc:spChg>
      </pc:sldChg>
      <pc:sldChg chg="addSp modSp">
        <pc:chgData name="Martine Power" userId="f3410e55-3c0b-475c-b0b5-72038337e5c9" providerId="ADAL" clId="{68F3F018-028C-4174-8674-830BFF281D10}" dt="2024-12-16T03:46:10.666" v="1748" actId="1076"/>
        <pc:sldMkLst>
          <pc:docMk/>
          <pc:sldMk cId="1361823758" sldId="4555"/>
        </pc:sldMkLst>
      </pc:sldChg>
      <pc:sldChg chg="addSp modSp">
        <pc:chgData name="Martine Power" userId="f3410e55-3c0b-475c-b0b5-72038337e5c9" providerId="ADAL" clId="{68F3F018-028C-4174-8674-830BFF281D10}" dt="2024-12-16T03:47:04.855" v="1753" actId="13244"/>
        <pc:sldMkLst>
          <pc:docMk/>
          <pc:sldMk cId="2051427712" sldId="4557"/>
        </pc:sldMkLst>
      </pc:sldChg>
      <pc:sldChg chg="addSp modSp">
        <pc:chgData name="Martine Power" userId="f3410e55-3c0b-475c-b0b5-72038337e5c9" providerId="ADAL" clId="{68F3F018-028C-4174-8674-830BFF281D10}" dt="2024-12-16T03:47:41.374" v="1755" actId="13244"/>
        <pc:sldMkLst>
          <pc:docMk/>
          <pc:sldMk cId="2408492087" sldId="4558"/>
        </pc:sldMkLst>
      </pc:sldChg>
      <pc:sldChg chg="addSp modSp modNotesTx">
        <pc:chgData name="Martine Power" userId="f3410e55-3c0b-475c-b0b5-72038337e5c9" providerId="ADAL" clId="{68F3F018-028C-4174-8674-830BFF281D10}" dt="2024-12-16T03:52:15.519" v="1789" actId="13244"/>
        <pc:sldMkLst>
          <pc:docMk/>
          <pc:sldMk cId="2718257776" sldId="4564"/>
        </pc:sldMkLst>
      </pc:sldChg>
      <pc:sldChg chg="addSp modSp mod">
        <pc:chgData name="Martine Power" userId="f3410e55-3c0b-475c-b0b5-72038337e5c9" providerId="ADAL" clId="{68F3F018-028C-4174-8674-830BFF281D10}" dt="2024-12-16T03:54:36.626" v="1790" actId="13244"/>
        <pc:sldMkLst>
          <pc:docMk/>
          <pc:sldMk cId="2244581008" sldId="4565"/>
        </pc:sldMkLst>
      </pc:sldChg>
      <pc:sldChg chg="addSp modSp">
        <pc:chgData name="Martine Power" userId="f3410e55-3c0b-475c-b0b5-72038337e5c9" providerId="ADAL" clId="{68F3F018-028C-4174-8674-830BFF281D10}" dt="2024-12-16T03:55:04.553" v="1791" actId="13244"/>
        <pc:sldMkLst>
          <pc:docMk/>
          <pc:sldMk cId="1707657932" sldId="4566"/>
        </pc:sldMkLst>
      </pc:sldChg>
      <pc:sldChg chg="addSp modSp mod">
        <pc:chgData name="Martine Power" userId="f3410e55-3c0b-475c-b0b5-72038337e5c9" providerId="ADAL" clId="{68F3F018-028C-4174-8674-830BFF281D10}" dt="2024-12-16T03:56:06.812" v="1795" actId="13244"/>
        <pc:sldMkLst>
          <pc:docMk/>
          <pc:sldMk cId="205754515" sldId="4568"/>
        </pc:sldMkLst>
      </pc:sldChg>
      <pc:sldChg chg="addSp modSp">
        <pc:chgData name="Martine Power" userId="f3410e55-3c0b-475c-b0b5-72038337e5c9" providerId="ADAL" clId="{68F3F018-028C-4174-8674-830BFF281D10}" dt="2024-12-16T03:58:33.473" v="1796" actId="13244"/>
        <pc:sldMkLst>
          <pc:docMk/>
          <pc:sldMk cId="1651425533" sldId="4569"/>
        </pc:sldMkLst>
      </pc:sldChg>
      <pc:sldChg chg="addSp modSp">
        <pc:chgData name="Martine Power" userId="f3410e55-3c0b-475c-b0b5-72038337e5c9" providerId="ADAL" clId="{68F3F018-028C-4174-8674-830BFF281D10}" dt="2024-12-16T03:58:49.462" v="1797" actId="13244"/>
        <pc:sldMkLst>
          <pc:docMk/>
          <pc:sldMk cId="1859908875" sldId="4570"/>
        </pc:sldMkLst>
      </pc:sldChg>
      <pc:sldChg chg="addSp modSp mod">
        <pc:chgData name="Martine Power" userId="f3410e55-3c0b-475c-b0b5-72038337e5c9" providerId="ADAL" clId="{68F3F018-028C-4174-8674-830BFF281D10}" dt="2024-12-16T01:50:22.216" v="1663" actId="207"/>
        <pc:sldMkLst>
          <pc:docMk/>
          <pc:sldMk cId="672942629" sldId="4571"/>
        </pc:sldMkLst>
      </pc:sldChg>
      <pc:sldChg chg="addSp modSp">
        <pc:chgData name="Martine Power" userId="f3410e55-3c0b-475c-b0b5-72038337e5c9" providerId="ADAL" clId="{68F3F018-028C-4174-8674-830BFF281D10}" dt="2024-12-16T03:50:19.974" v="1781" actId="13244"/>
        <pc:sldMkLst>
          <pc:docMk/>
          <pc:sldMk cId="585891805" sldId="4576"/>
        </pc:sldMkLst>
      </pc:sldChg>
      <pc:sldChg chg="addSp modSp">
        <pc:chgData name="Martine Power" userId="f3410e55-3c0b-475c-b0b5-72038337e5c9" providerId="ADAL" clId="{68F3F018-028C-4174-8674-830BFF281D10}" dt="2024-12-16T03:59:17" v="1798" actId="13244"/>
        <pc:sldMkLst>
          <pc:docMk/>
          <pc:sldMk cId="1094169394" sldId="4578"/>
        </pc:sldMkLst>
      </pc:sldChg>
      <pc:sldChg chg="addSp modSp">
        <pc:chgData name="Martine Power" userId="f3410e55-3c0b-475c-b0b5-72038337e5c9" providerId="ADAL" clId="{68F3F018-028C-4174-8674-830BFF281D10}" dt="2024-12-16T03:59:31.623" v="1799" actId="13244"/>
        <pc:sldMkLst>
          <pc:docMk/>
          <pc:sldMk cId="4180699873" sldId="4579"/>
        </pc:sldMkLst>
      </pc:sldChg>
      <pc:sldChg chg="modSp">
        <pc:chgData name="Martine Power" userId="f3410e55-3c0b-475c-b0b5-72038337e5c9" providerId="ADAL" clId="{68F3F018-028C-4174-8674-830BFF281D10}" dt="2024-12-16T01:50:22.216" v="1663" actId="207"/>
        <pc:sldMkLst>
          <pc:docMk/>
          <pc:sldMk cId="2970836488" sldId="4597"/>
        </pc:sldMkLst>
      </pc:sldChg>
      <pc:sldChg chg="addSp modSp mod">
        <pc:chgData name="Martine Power" userId="f3410e55-3c0b-475c-b0b5-72038337e5c9" providerId="ADAL" clId="{68F3F018-028C-4174-8674-830BFF281D10}" dt="2024-12-16T03:47:29.047" v="1754" actId="13244"/>
        <pc:sldMkLst>
          <pc:docMk/>
          <pc:sldMk cId="4138560213" sldId="4603"/>
        </pc:sldMkLst>
      </pc:sldChg>
      <pc:sldChg chg="addSp modSp">
        <pc:chgData name="Martine Power" userId="f3410e55-3c0b-475c-b0b5-72038337e5c9" providerId="ADAL" clId="{68F3F018-028C-4174-8674-830BFF281D10}" dt="2024-12-16T03:48:45.365" v="1768" actId="13244"/>
        <pc:sldMkLst>
          <pc:docMk/>
          <pc:sldMk cId="2946039124" sldId="4630"/>
        </pc:sldMkLst>
      </pc:sldChg>
      <pc:sldChg chg="addSp modSp">
        <pc:chgData name="Martine Power" userId="f3410e55-3c0b-475c-b0b5-72038337e5c9" providerId="ADAL" clId="{68F3F018-028C-4174-8674-830BFF281D10}" dt="2024-12-16T03:43:33.517" v="1745" actId="1076"/>
        <pc:sldMkLst>
          <pc:docMk/>
          <pc:sldMk cId="1922525182" sldId="4633"/>
        </pc:sldMkLst>
      </pc:sldChg>
      <pc:sldChg chg="addSp delSp modSp mod">
        <pc:chgData name="Martine Power" userId="f3410e55-3c0b-475c-b0b5-72038337e5c9" providerId="ADAL" clId="{68F3F018-028C-4174-8674-830BFF281D10}" dt="2024-12-16T03:48:27.004" v="1766" actId="13244"/>
        <pc:sldMkLst>
          <pc:docMk/>
          <pc:sldMk cId="410377926" sldId="4634"/>
        </pc:sldMkLst>
      </pc:sldChg>
      <pc:sldChg chg="addSp delSp modSp mod">
        <pc:chgData name="Martine Power" userId="f3410e55-3c0b-475c-b0b5-72038337e5c9" providerId="ADAL" clId="{68F3F018-028C-4174-8674-830BFF281D10}" dt="2024-12-16T03:49:36.800" v="1778" actId="13244"/>
        <pc:sldMkLst>
          <pc:docMk/>
          <pc:sldMk cId="1358547101" sldId="4635"/>
        </pc:sldMkLst>
      </pc:sldChg>
      <pc:sldChg chg="addSp modSp">
        <pc:chgData name="Martine Power" userId="f3410e55-3c0b-475c-b0b5-72038337e5c9" providerId="ADAL" clId="{68F3F018-028C-4174-8674-830BFF281D10}" dt="2024-12-16T03:46:31.920" v="1750" actId="1076"/>
        <pc:sldMkLst>
          <pc:docMk/>
          <pc:sldMk cId="5480615" sldId="4636"/>
        </pc:sldMkLst>
      </pc:sldChg>
      <pc:sldChg chg="addSp delSp modSp mod">
        <pc:chgData name="Martine Power" userId="f3410e55-3c0b-475c-b0b5-72038337e5c9" providerId="ADAL" clId="{68F3F018-028C-4174-8674-830BFF281D10}" dt="2024-12-16T04:02:39.415" v="1817" actId="13244"/>
        <pc:sldMkLst>
          <pc:docMk/>
          <pc:sldMk cId="2256528502" sldId="4637"/>
        </pc:sldMkLst>
        <pc:spChg chg="mod topLvl">
          <ac:chgData name="Martine Power" userId="f3410e55-3c0b-475c-b0b5-72038337e5c9" providerId="ADAL" clId="{68F3F018-028C-4174-8674-830BFF281D10}" dt="2024-12-16T04:02:12.077" v="1812" actId="165"/>
          <ac:spMkLst>
            <pc:docMk/>
            <pc:sldMk cId="2256528502" sldId="4637"/>
            <ac:spMk id="4" creationId="{CFB1495E-978B-5BAC-D887-3A57A76CDB9E}"/>
          </ac:spMkLst>
        </pc:spChg>
        <pc:spChg chg="mod topLvl">
          <ac:chgData name="Martine Power" userId="f3410e55-3c0b-475c-b0b5-72038337e5c9" providerId="ADAL" clId="{68F3F018-028C-4174-8674-830BFF281D10}" dt="2024-12-16T04:02:12.077" v="1812" actId="165"/>
          <ac:spMkLst>
            <pc:docMk/>
            <pc:sldMk cId="2256528502" sldId="4637"/>
            <ac:spMk id="5" creationId="{FE7ECAAE-BDA6-FF94-3977-AFBEDEFB40F9}"/>
          </ac:spMkLst>
        </pc:spChg>
        <pc:spChg chg="mod topLvl">
          <ac:chgData name="Martine Power" userId="f3410e55-3c0b-475c-b0b5-72038337e5c9" providerId="ADAL" clId="{68F3F018-028C-4174-8674-830BFF281D10}" dt="2024-12-16T04:02:34.244" v="1816" actId="13244"/>
          <ac:spMkLst>
            <pc:docMk/>
            <pc:sldMk cId="2256528502" sldId="4637"/>
            <ac:spMk id="7" creationId="{C1D0602F-E0D8-89E6-D17D-E9441589FDDD}"/>
          </ac:spMkLst>
        </pc:spChg>
        <pc:spChg chg="mod topLvl">
          <ac:chgData name="Martine Power" userId="f3410e55-3c0b-475c-b0b5-72038337e5c9" providerId="ADAL" clId="{68F3F018-028C-4174-8674-830BFF281D10}" dt="2024-12-16T04:02:39.415" v="1817" actId="13244"/>
          <ac:spMkLst>
            <pc:docMk/>
            <pc:sldMk cId="2256528502" sldId="4637"/>
            <ac:spMk id="8" creationId="{C2475BF8-42E7-1DDD-CC24-27BDC46024B4}"/>
          </ac:spMkLst>
        </pc:spChg>
        <pc:spChg chg="mod topLvl">
          <ac:chgData name="Martine Power" userId="f3410e55-3c0b-475c-b0b5-72038337e5c9" providerId="ADAL" clId="{68F3F018-028C-4174-8674-830BFF281D10}" dt="2024-12-16T04:02:29.578" v="1815" actId="13244"/>
          <ac:spMkLst>
            <pc:docMk/>
            <pc:sldMk cId="2256528502" sldId="4637"/>
            <ac:spMk id="9" creationId="{BAC251AF-AFB2-E062-DCA5-A47AB6C3F066}"/>
          </ac:spMkLst>
        </pc:spChg>
      </pc:sldChg>
      <pc:sldChg chg="addSp modSp">
        <pc:chgData name="Martine Power" userId="f3410e55-3c0b-475c-b0b5-72038337e5c9" providerId="ADAL" clId="{68F3F018-028C-4174-8674-830BFF281D10}" dt="2024-12-16T04:03:06.021" v="1820" actId="13244"/>
        <pc:sldMkLst>
          <pc:docMk/>
          <pc:sldMk cId="3703588784" sldId="4638"/>
        </pc:sldMkLst>
        <pc:spChg chg="mod">
          <ac:chgData name="Martine Power" userId="f3410e55-3c0b-475c-b0b5-72038337e5c9" providerId="ADAL" clId="{68F3F018-028C-4174-8674-830BFF281D10}" dt="2024-12-16T04:03:06.021" v="1820" actId="13244"/>
          <ac:spMkLst>
            <pc:docMk/>
            <pc:sldMk cId="3703588784" sldId="4638"/>
            <ac:spMk id="5" creationId="{7B87EA1B-29B2-A88E-14F5-8E18A4831524}"/>
          </ac:spMkLst>
        </pc:spChg>
      </pc:sldChg>
      <pc:sldChg chg="addSp delSp modSp mod">
        <pc:chgData name="Martine Power" userId="f3410e55-3c0b-475c-b0b5-72038337e5c9" providerId="ADAL" clId="{68F3F018-028C-4174-8674-830BFF281D10}" dt="2024-12-16T04:03:50.024" v="1826" actId="13244"/>
        <pc:sldMkLst>
          <pc:docMk/>
          <pc:sldMk cId="2637945037" sldId="4639"/>
        </pc:sldMkLst>
        <pc:spChg chg="mod topLvl">
          <ac:chgData name="Martine Power" userId="f3410e55-3c0b-475c-b0b5-72038337e5c9" providerId="ADAL" clId="{68F3F018-028C-4174-8674-830BFF281D10}" dt="2024-12-16T04:03:26.483" v="1822" actId="165"/>
          <ac:spMkLst>
            <pc:docMk/>
            <pc:sldMk cId="2637945037" sldId="4639"/>
            <ac:spMk id="4" creationId="{8EB6519D-6114-C3B1-5590-AD8C260AF89D}"/>
          </ac:spMkLst>
        </pc:spChg>
        <pc:spChg chg="mod topLvl">
          <ac:chgData name="Martine Power" userId="f3410e55-3c0b-475c-b0b5-72038337e5c9" providerId="ADAL" clId="{68F3F018-028C-4174-8674-830BFF281D10}" dt="2024-12-16T04:03:26.483" v="1822" actId="165"/>
          <ac:spMkLst>
            <pc:docMk/>
            <pc:sldMk cId="2637945037" sldId="4639"/>
            <ac:spMk id="5" creationId="{8F46E93C-BDCA-C9EA-6B35-2DED53B4F627}"/>
          </ac:spMkLst>
        </pc:spChg>
        <pc:spChg chg="mod topLvl">
          <ac:chgData name="Martine Power" userId="f3410e55-3c0b-475c-b0b5-72038337e5c9" providerId="ADAL" clId="{68F3F018-028C-4174-8674-830BFF281D10}" dt="2024-12-16T04:03:45.481" v="1825" actId="13244"/>
          <ac:spMkLst>
            <pc:docMk/>
            <pc:sldMk cId="2637945037" sldId="4639"/>
            <ac:spMk id="7" creationId="{905B4E5F-4914-BB0D-EBE3-6F631077E3A6}"/>
          </ac:spMkLst>
        </pc:spChg>
        <pc:spChg chg="mod topLvl">
          <ac:chgData name="Martine Power" userId="f3410e55-3c0b-475c-b0b5-72038337e5c9" providerId="ADAL" clId="{68F3F018-028C-4174-8674-830BFF281D10}" dt="2024-12-16T04:03:50.024" v="1826" actId="13244"/>
          <ac:spMkLst>
            <pc:docMk/>
            <pc:sldMk cId="2637945037" sldId="4639"/>
            <ac:spMk id="8" creationId="{D025BA48-1366-F2DF-A2E4-1D3943203573}"/>
          </ac:spMkLst>
        </pc:spChg>
        <pc:spChg chg="mod topLvl">
          <ac:chgData name="Martine Power" userId="f3410e55-3c0b-475c-b0b5-72038337e5c9" providerId="ADAL" clId="{68F3F018-028C-4174-8674-830BFF281D10}" dt="2024-12-16T04:03:41.153" v="1824" actId="13244"/>
          <ac:spMkLst>
            <pc:docMk/>
            <pc:sldMk cId="2637945037" sldId="4639"/>
            <ac:spMk id="9" creationId="{8AEC0640-55E5-D4BE-EDAC-7F23617FC28D}"/>
          </ac:spMkLst>
        </pc:spChg>
      </pc:sldChg>
      <pc:sldChg chg="addSp modSp mod">
        <pc:chgData name="Martine Power" userId="f3410e55-3c0b-475c-b0b5-72038337e5c9" providerId="ADAL" clId="{68F3F018-028C-4174-8674-830BFF281D10}" dt="2024-12-16T04:12:26.622" v="1852" actId="13244"/>
        <pc:sldMkLst>
          <pc:docMk/>
          <pc:sldMk cId="3460369319" sldId="4641"/>
        </pc:sldMkLst>
      </pc:sldChg>
      <pc:sldChg chg="addSp modSp mod">
        <pc:chgData name="Martine Power" userId="f3410e55-3c0b-475c-b0b5-72038337e5c9" providerId="ADAL" clId="{68F3F018-028C-4174-8674-830BFF281D10}" dt="2024-12-16T04:12:46.438" v="1853" actId="13244"/>
        <pc:sldMkLst>
          <pc:docMk/>
          <pc:sldMk cId="3039143557" sldId="4642"/>
        </pc:sldMkLst>
      </pc:sldChg>
      <pc:sldChg chg="addSp modSp mod">
        <pc:chgData name="Martine Power" userId="f3410e55-3c0b-475c-b0b5-72038337e5c9" providerId="ADAL" clId="{68F3F018-028C-4174-8674-830BFF281D10}" dt="2024-12-16T03:59:49.567" v="1800" actId="13244"/>
        <pc:sldMkLst>
          <pc:docMk/>
          <pc:sldMk cId="3713756678" sldId="4643"/>
        </pc:sldMkLst>
      </pc:sldChg>
      <pc:sldChg chg="addSp modSp mod">
        <pc:chgData name="Martine Power" userId="f3410e55-3c0b-475c-b0b5-72038337e5c9" providerId="ADAL" clId="{68F3F018-028C-4174-8674-830BFF281D10}" dt="2024-12-16T04:00:06.037" v="1801" actId="13244"/>
        <pc:sldMkLst>
          <pc:docMk/>
          <pc:sldMk cId="3884682949" sldId="4644"/>
        </pc:sldMkLst>
      </pc:sldChg>
      <pc:sldChg chg="addSp modSp">
        <pc:chgData name="Martine Power" userId="f3410e55-3c0b-475c-b0b5-72038337e5c9" providerId="ADAL" clId="{68F3F018-028C-4174-8674-830BFF281D10}" dt="2024-12-16T04:00:37.760" v="1803" actId="13244"/>
        <pc:sldMkLst>
          <pc:docMk/>
          <pc:sldMk cId="171201595" sldId="4645"/>
        </pc:sldMkLst>
        <pc:spChg chg="add mod">
          <ac:chgData name="Martine Power" userId="f3410e55-3c0b-475c-b0b5-72038337e5c9" providerId="ADAL" clId="{68F3F018-028C-4174-8674-830BFF281D10}" dt="2024-12-16T04:00:37.760" v="1803" actId="13244"/>
          <ac:spMkLst>
            <pc:docMk/>
            <pc:sldMk cId="171201595" sldId="4645"/>
            <ac:spMk id="3" creationId="{0331052A-641B-40DA-6AB9-8247F484E84F}"/>
          </ac:spMkLst>
        </pc:spChg>
      </pc:sldChg>
    </pc:docChg>
  </pc:docChgLst>
  <pc:docChgLst>
    <pc:chgData name="Trish Wilson" userId="1a8d7cc3620296f7" providerId="LiveId" clId="{0B9DA4E9-B434-47E0-96E1-B9ABEECEF84E}"/>
    <pc:docChg chg="undo custSel modSld">
      <pc:chgData name="Trish Wilson" userId="1a8d7cc3620296f7" providerId="LiveId" clId="{0B9DA4E9-B434-47E0-96E1-B9ABEECEF84E}" dt="2024-12-15T03:10:23.778" v="390" actId="20577"/>
      <pc:docMkLst>
        <pc:docMk/>
      </pc:docMkLst>
      <pc:sldChg chg="modNotesTx">
        <pc:chgData name="Trish Wilson" userId="1a8d7cc3620296f7" providerId="LiveId" clId="{0B9DA4E9-B434-47E0-96E1-B9ABEECEF84E}" dt="2024-12-14T04:25:34.888" v="95" actId="20577"/>
        <pc:sldMkLst>
          <pc:docMk/>
          <pc:sldMk cId="3130548109" sldId="959"/>
        </pc:sldMkLst>
      </pc:sldChg>
      <pc:sldChg chg="addCm delCm modNotesTx">
        <pc:chgData name="Trish Wilson" userId="1a8d7cc3620296f7" providerId="LiveId" clId="{0B9DA4E9-B434-47E0-96E1-B9ABEECEF84E}" dt="2024-12-14T04:32:10.016" v="97"/>
        <pc:sldMkLst>
          <pc:docMk/>
          <pc:sldMk cId="4262367848" sldId="1300"/>
        </pc:sldMkLst>
      </pc:sldChg>
      <pc:sldChg chg="modNotesTx">
        <pc:chgData name="Trish Wilson" userId="1a8d7cc3620296f7" providerId="LiveId" clId="{0B9DA4E9-B434-47E0-96E1-B9ABEECEF84E}" dt="2024-12-14T08:17:45.544" v="340" actId="2711"/>
        <pc:sldMkLst>
          <pc:docMk/>
          <pc:sldMk cId="336928801" sldId="3547"/>
        </pc:sldMkLst>
      </pc:sldChg>
      <pc:sldChg chg="modNotesTx">
        <pc:chgData name="Trish Wilson" userId="1a8d7cc3620296f7" providerId="LiveId" clId="{0B9DA4E9-B434-47E0-96E1-B9ABEECEF84E}" dt="2024-12-14T04:55:56.772" v="142" actId="948"/>
        <pc:sldMkLst>
          <pc:docMk/>
          <pc:sldMk cId="3708603451" sldId="3563"/>
        </pc:sldMkLst>
      </pc:sldChg>
      <pc:sldChg chg="modNotesTx">
        <pc:chgData name="Trish Wilson" userId="1a8d7cc3620296f7" providerId="LiveId" clId="{0B9DA4E9-B434-47E0-96E1-B9ABEECEF84E}" dt="2024-12-14T08:08:31.013" v="312" actId="255"/>
        <pc:sldMkLst>
          <pc:docMk/>
          <pc:sldMk cId="3460454708" sldId="3683"/>
        </pc:sldMkLst>
      </pc:sldChg>
      <pc:sldChg chg="modNotesTx">
        <pc:chgData name="Trish Wilson" userId="1a8d7cc3620296f7" providerId="LiveId" clId="{0B9DA4E9-B434-47E0-96E1-B9ABEECEF84E}" dt="2024-12-14T08:08:47.322" v="314" actId="255"/>
        <pc:sldMkLst>
          <pc:docMk/>
          <pc:sldMk cId="613960828" sldId="3685"/>
        </pc:sldMkLst>
      </pc:sldChg>
      <pc:sldChg chg="modNotesTx">
        <pc:chgData name="Trish Wilson" userId="1a8d7cc3620296f7" providerId="LiveId" clId="{0B9DA4E9-B434-47E0-96E1-B9ABEECEF84E}" dt="2024-12-14T08:09:15.097" v="316" actId="255"/>
        <pc:sldMkLst>
          <pc:docMk/>
          <pc:sldMk cId="3140173464" sldId="3686"/>
        </pc:sldMkLst>
      </pc:sldChg>
      <pc:sldChg chg="addCm modNotesTx">
        <pc:chgData name="Trish Wilson" userId="1a8d7cc3620296f7" providerId="LiveId" clId="{0B9DA4E9-B434-47E0-96E1-B9ABEECEF84E}" dt="2024-12-14T08:24:03.364" v="352" actId="948"/>
        <pc:sldMkLst>
          <pc:docMk/>
          <pc:sldMk cId="2048070720" sldId="3692"/>
        </pc:sldMkLst>
      </pc:sldChg>
      <pc:sldChg chg="modNotesTx">
        <pc:chgData name="Trish Wilson" userId="1a8d7cc3620296f7" providerId="LiveId" clId="{0B9DA4E9-B434-47E0-96E1-B9ABEECEF84E}" dt="2024-12-14T08:27:29.422" v="357" actId="948"/>
        <pc:sldMkLst>
          <pc:docMk/>
          <pc:sldMk cId="3230734848" sldId="3695"/>
        </pc:sldMkLst>
      </pc:sldChg>
      <pc:sldChg chg="modNotesTx">
        <pc:chgData name="Trish Wilson" userId="1a8d7cc3620296f7" providerId="LiveId" clId="{0B9DA4E9-B434-47E0-96E1-B9ABEECEF84E}" dt="2024-12-14T08:29:09.585" v="358" actId="948"/>
        <pc:sldMkLst>
          <pc:docMk/>
          <pc:sldMk cId="2635346504" sldId="3698"/>
        </pc:sldMkLst>
      </pc:sldChg>
      <pc:sldChg chg="modNotesTx">
        <pc:chgData name="Trish Wilson" userId="1a8d7cc3620296f7" providerId="LiveId" clId="{0B9DA4E9-B434-47E0-96E1-B9ABEECEF84E}" dt="2024-12-14T08:32:10.560" v="370" actId="6549"/>
        <pc:sldMkLst>
          <pc:docMk/>
          <pc:sldMk cId="2549433038" sldId="3699"/>
        </pc:sldMkLst>
      </pc:sldChg>
      <pc:sldChg chg="modNotesTx">
        <pc:chgData name="Trish Wilson" userId="1a8d7cc3620296f7" providerId="LiveId" clId="{0B9DA4E9-B434-47E0-96E1-B9ABEECEF84E}" dt="2024-12-14T08:34:41.423" v="372" actId="948"/>
        <pc:sldMkLst>
          <pc:docMk/>
          <pc:sldMk cId="3495960862" sldId="3701"/>
        </pc:sldMkLst>
      </pc:sldChg>
      <pc:sldChg chg="modNotesTx">
        <pc:chgData name="Trish Wilson" userId="1a8d7cc3620296f7" providerId="LiveId" clId="{0B9DA4E9-B434-47E0-96E1-B9ABEECEF84E}" dt="2024-12-14T08:15:04.087" v="334" actId="20577"/>
        <pc:sldMkLst>
          <pc:docMk/>
          <pc:sldMk cId="4190564412" sldId="3728"/>
        </pc:sldMkLst>
      </pc:sldChg>
      <pc:sldChg chg="addCm delCm modNotesTx">
        <pc:chgData name="Trish Wilson" userId="1a8d7cc3620296f7" providerId="LiveId" clId="{0B9DA4E9-B434-47E0-96E1-B9ABEECEF84E}" dt="2024-12-15T00:13:08.827" v="387"/>
        <pc:sldMkLst>
          <pc:docMk/>
          <pc:sldMk cId="1361823758" sldId="4555"/>
        </pc:sldMkLst>
      </pc:sldChg>
      <pc:sldChg chg="modSp mod modNotesTx">
        <pc:chgData name="Trish Wilson" userId="1a8d7cc3620296f7" providerId="LiveId" clId="{0B9DA4E9-B434-47E0-96E1-B9ABEECEF84E}" dt="2024-12-15T00:57:55.874" v="389" actId="20577"/>
        <pc:sldMkLst>
          <pc:docMk/>
          <pc:sldMk cId="2051427712" sldId="4557"/>
        </pc:sldMkLst>
      </pc:sldChg>
      <pc:sldChg chg="addCm modNotesTx">
        <pc:chgData name="Trish Wilson" userId="1a8d7cc3620296f7" providerId="LiveId" clId="{0B9DA4E9-B434-47E0-96E1-B9ABEECEF84E}" dt="2024-12-14T08:20:53.745" v="348"/>
        <pc:sldMkLst>
          <pc:docMk/>
          <pc:sldMk cId="2718257776" sldId="4564"/>
        </pc:sldMkLst>
      </pc:sldChg>
      <pc:sldChg chg="modNotesTx">
        <pc:chgData name="Trish Wilson" userId="1a8d7cc3620296f7" providerId="LiveId" clId="{0B9DA4E9-B434-47E0-96E1-B9ABEECEF84E}" dt="2024-12-14T05:15:49.922" v="220" actId="20577"/>
        <pc:sldMkLst>
          <pc:docMk/>
          <pc:sldMk cId="2244581008" sldId="4565"/>
        </pc:sldMkLst>
      </pc:sldChg>
      <pc:sldChg chg="modNotesTx">
        <pc:chgData name="Trish Wilson" userId="1a8d7cc3620296f7" providerId="LiveId" clId="{0B9DA4E9-B434-47E0-96E1-B9ABEECEF84E}" dt="2024-12-14T05:16:53.827" v="225" actId="108"/>
        <pc:sldMkLst>
          <pc:docMk/>
          <pc:sldMk cId="1707657932" sldId="4566"/>
        </pc:sldMkLst>
      </pc:sldChg>
      <pc:sldChg chg="modNotesTx">
        <pc:chgData name="Trish Wilson" userId="1a8d7cc3620296f7" providerId="LiveId" clId="{0B9DA4E9-B434-47E0-96E1-B9ABEECEF84E}" dt="2024-12-14T05:17:49.340" v="226" actId="948"/>
        <pc:sldMkLst>
          <pc:docMk/>
          <pc:sldMk cId="205754515" sldId="4568"/>
        </pc:sldMkLst>
      </pc:sldChg>
      <pc:sldChg chg="modSp mod modNotesTx">
        <pc:chgData name="Trish Wilson" userId="1a8d7cc3620296f7" providerId="LiveId" clId="{0B9DA4E9-B434-47E0-96E1-B9ABEECEF84E}" dt="2024-12-14T05:26:28.415" v="243" actId="20577"/>
        <pc:sldMkLst>
          <pc:docMk/>
          <pc:sldMk cId="1651425533" sldId="4569"/>
        </pc:sldMkLst>
      </pc:sldChg>
      <pc:sldChg chg="modNotesTx">
        <pc:chgData name="Trish Wilson" userId="1a8d7cc3620296f7" providerId="LiveId" clId="{0B9DA4E9-B434-47E0-96E1-B9ABEECEF84E}" dt="2024-12-14T05:24:22.787" v="240" actId="114"/>
        <pc:sldMkLst>
          <pc:docMk/>
          <pc:sldMk cId="1859908875" sldId="4570"/>
        </pc:sldMkLst>
      </pc:sldChg>
      <pc:sldChg chg="modNotesTx">
        <pc:chgData name="Trish Wilson" userId="1a8d7cc3620296f7" providerId="LiveId" clId="{0B9DA4E9-B434-47E0-96E1-B9ABEECEF84E}" dt="2024-12-14T05:25:46.053" v="242" actId="948"/>
        <pc:sldMkLst>
          <pc:docMk/>
          <pc:sldMk cId="672942629" sldId="4571"/>
        </pc:sldMkLst>
      </pc:sldChg>
      <pc:sldChg chg="modSp modNotesTx">
        <pc:chgData name="Trish Wilson" userId="1a8d7cc3620296f7" providerId="LiveId" clId="{0B9DA4E9-B434-47E0-96E1-B9ABEECEF84E}" dt="2024-12-14T04:54:25.702" v="138" actId="20577"/>
        <pc:sldMkLst>
          <pc:docMk/>
          <pc:sldMk cId="585891805" sldId="4576"/>
        </pc:sldMkLst>
      </pc:sldChg>
      <pc:sldChg chg="modNotesTx">
        <pc:chgData name="Trish Wilson" userId="1a8d7cc3620296f7" providerId="LiveId" clId="{0B9DA4E9-B434-47E0-96E1-B9ABEECEF84E}" dt="2024-12-14T05:26:55.344" v="244" actId="948"/>
        <pc:sldMkLst>
          <pc:docMk/>
          <pc:sldMk cId="1094169394" sldId="4578"/>
        </pc:sldMkLst>
      </pc:sldChg>
      <pc:sldChg chg="modNotesTx">
        <pc:chgData name="Trish Wilson" userId="1a8d7cc3620296f7" providerId="LiveId" clId="{0B9DA4E9-B434-47E0-96E1-B9ABEECEF84E}" dt="2024-12-14T05:27:26.512" v="247" actId="113"/>
        <pc:sldMkLst>
          <pc:docMk/>
          <pc:sldMk cId="4180699873" sldId="4579"/>
        </pc:sldMkLst>
      </pc:sldChg>
      <pc:sldChg chg="modNotesTx">
        <pc:chgData name="Trish Wilson" userId="1a8d7cc3620296f7" providerId="LiveId" clId="{0B9DA4E9-B434-47E0-96E1-B9ABEECEF84E}" dt="2024-12-14T08:09:02.292" v="315" actId="255"/>
        <pc:sldMkLst>
          <pc:docMk/>
          <pc:sldMk cId="2970836488" sldId="4597"/>
        </pc:sldMkLst>
      </pc:sldChg>
      <pc:sldChg chg="addCm delCm">
        <pc:chgData name="Trish Wilson" userId="1a8d7cc3620296f7" providerId="LiveId" clId="{0B9DA4E9-B434-47E0-96E1-B9ABEECEF84E}" dt="2024-12-14T04:45:13.861" v="130"/>
        <pc:sldMkLst>
          <pc:docMk/>
          <pc:sldMk cId="4138560213" sldId="4603"/>
        </pc:sldMkLst>
      </pc:sldChg>
      <pc:sldChg chg="addCm delCm modNotesTx">
        <pc:chgData name="Trish Wilson" userId="1a8d7cc3620296f7" providerId="LiveId" clId="{0B9DA4E9-B434-47E0-96E1-B9ABEECEF84E}" dt="2024-12-14T04:33:00.053" v="99"/>
        <pc:sldMkLst>
          <pc:docMk/>
          <pc:sldMk cId="1922525182" sldId="4633"/>
        </pc:sldMkLst>
      </pc:sldChg>
      <pc:sldChg chg="modNotesTx">
        <pc:chgData name="Trish Wilson" userId="1a8d7cc3620296f7" providerId="LiveId" clId="{0B9DA4E9-B434-47E0-96E1-B9ABEECEF84E}" dt="2024-12-13T00:55:56.765" v="54" actId="255"/>
        <pc:sldMkLst>
          <pc:docMk/>
          <pc:sldMk cId="410377926" sldId="4634"/>
        </pc:sldMkLst>
      </pc:sldChg>
      <pc:sldChg chg="addCm modCm modNotesTx">
        <pc:chgData name="Trish Wilson" userId="1a8d7cc3620296f7" providerId="LiveId" clId="{0B9DA4E9-B434-47E0-96E1-B9ABEECEF84E}" dt="2024-12-14T04:42:04.845" v="118"/>
        <pc:sldMkLst>
          <pc:docMk/>
          <pc:sldMk cId="5480615" sldId="4636"/>
        </pc:sldMkLst>
      </pc:sldChg>
      <pc:sldChg chg="modNotesTx">
        <pc:chgData name="Trish Wilson" userId="1a8d7cc3620296f7" providerId="LiveId" clId="{0B9DA4E9-B434-47E0-96E1-B9ABEECEF84E}" dt="2024-12-14T08:10:32.576" v="318" actId="255"/>
        <pc:sldMkLst>
          <pc:docMk/>
          <pc:sldMk cId="3703588784" sldId="4638"/>
        </pc:sldMkLst>
      </pc:sldChg>
      <pc:sldChg chg="modNotesTx">
        <pc:chgData name="Trish Wilson" userId="1a8d7cc3620296f7" providerId="LiveId" clId="{0B9DA4E9-B434-47E0-96E1-B9ABEECEF84E}" dt="2024-12-14T08:11:06.620" v="320" actId="255"/>
        <pc:sldMkLst>
          <pc:docMk/>
          <pc:sldMk cId="2637945037" sldId="4639"/>
        </pc:sldMkLst>
      </pc:sldChg>
      <pc:sldChg chg="modNotesTx">
        <pc:chgData name="Trish Wilson" userId="1a8d7cc3620296f7" providerId="LiveId" clId="{0B9DA4E9-B434-47E0-96E1-B9ABEECEF84E}" dt="2024-12-14T08:38:07.293" v="382" actId="6549"/>
        <pc:sldMkLst>
          <pc:docMk/>
          <pc:sldMk cId="3460369319" sldId="4641"/>
        </pc:sldMkLst>
      </pc:sldChg>
      <pc:sldChg chg="modNotesTx">
        <pc:chgData name="Trish Wilson" userId="1a8d7cc3620296f7" providerId="LiveId" clId="{0B9DA4E9-B434-47E0-96E1-B9ABEECEF84E}" dt="2024-12-14T08:38:45.234" v="383" actId="948"/>
        <pc:sldMkLst>
          <pc:docMk/>
          <pc:sldMk cId="3039143557" sldId="4642"/>
        </pc:sldMkLst>
      </pc:sldChg>
      <pc:sldChg chg="modNotesTx">
        <pc:chgData name="Trish Wilson" userId="1a8d7cc3620296f7" providerId="LiveId" clId="{0B9DA4E9-B434-47E0-96E1-B9ABEECEF84E}" dt="2024-12-15T03:10:23.778" v="390" actId="20577"/>
        <pc:sldMkLst>
          <pc:docMk/>
          <pc:sldMk cId="3713756678" sldId="4643"/>
        </pc:sldMkLst>
      </pc:sldChg>
      <pc:sldChg chg="modNotesTx">
        <pc:chgData name="Trish Wilson" userId="1a8d7cc3620296f7" providerId="LiveId" clId="{0B9DA4E9-B434-47E0-96E1-B9ABEECEF84E}" dt="2024-12-14T08:01:52.994" v="264" actId="948"/>
        <pc:sldMkLst>
          <pc:docMk/>
          <pc:sldMk cId="3884682949" sldId="4644"/>
        </pc:sldMkLst>
      </pc:sldChg>
      <pc:sldChg chg="modNotesTx">
        <pc:chgData name="Trish Wilson" userId="1a8d7cc3620296f7" providerId="LiveId" clId="{0B9DA4E9-B434-47E0-96E1-B9ABEECEF84E}" dt="2024-12-14T08:08:37.855" v="313" actId="255"/>
        <pc:sldMkLst>
          <pc:docMk/>
          <pc:sldMk cId="171201595" sldId="4645"/>
        </pc:sldMkLst>
      </pc:sldChg>
    </pc:docChg>
  </pc:docChgLst>
  <pc:docChgLst>
    <pc:chgData name="Tal Greengard" userId="ee7d4036-f818-4f08-b21c-392e06007f0b" providerId="ADAL" clId="{D0CE0477-1CE6-4FA6-8817-0F295B23C31E}"/>
    <pc:docChg chg="undo custSel modSld">
      <pc:chgData name="Tal Greengard" userId="ee7d4036-f818-4f08-b21c-392e06007f0b" providerId="ADAL" clId="{D0CE0477-1CE6-4FA6-8817-0F295B23C31E}" dt="2024-12-19T02:15:11.494" v="18"/>
      <pc:docMkLst>
        <pc:docMk/>
      </pc:docMkLst>
      <pc:sldChg chg="modSp mod modCm">
        <pc:chgData name="Tal Greengard" userId="ee7d4036-f818-4f08-b21c-392e06007f0b" providerId="ADAL" clId="{D0CE0477-1CE6-4FA6-8817-0F295B23C31E}" dt="2024-12-19T02:15:02.345" v="17" actId="20577"/>
        <pc:sldMkLst>
          <pc:docMk/>
          <pc:sldMk cId="3130548109" sldId="959"/>
        </pc:sldMkLst>
        <pc:extLst>
          <p:ext xmlns:p="http://schemas.openxmlformats.org/presentationml/2006/main" uri="{D6D511B9-2390-475A-947B-AFAB55BFBCF1}">
            <pc226:cmChg xmlns:pc226="http://schemas.microsoft.com/office/powerpoint/2022/06/main/command" chg="mod">
              <pc226:chgData name="Tal Greengard" userId="ee7d4036-f818-4f08-b21c-392e06007f0b" providerId="ADAL" clId="{D0CE0477-1CE6-4FA6-8817-0F295B23C31E}" dt="2024-12-19T02:15:02.345" v="17" actId="20577"/>
              <pc2:cmMkLst xmlns:pc2="http://schemas.microsoft.com/office/powerpoint/2019/9/main/command">
                <pc:docMk/>
                <pc:sldMk cId="3130548109" sldId="959"/>
                <pc2:cmMk id="{713FE6E9-860D-4AA9-9AAB-EFFA3A0CFD83}"/>
              </pc2:cmMkLst>
            </pc226:cmChg>
          </p:ext>
        </pc:extLst>
      </pc:sldChg>
      <pc:sldChg chg="modNotesTx">
        <pc:chgData name="Tal Greengard" userId="ee7d4036-f818-4f08-b21c-392e06007f0b" providerId="ADAL" clId="{D0CE0477-1CE6-4FA6-8817-0F295B23C31E}" dt="2024-12-19T02:14:26.193" v="12"/>
        <pc:sldMkLst>
          <pc:docMk/>
          <pc:sldMk cId="2048070720" sldId="3692"/>
        </pc:sldMkLst>
      </pc:sldChg>
      <pc:sldChg chg="modNotesTx">
        <pc:chgData name="Tal Greengard" userId="ee7d4036-f818-4f08-b21c-392e06007f0b" providerId="ADAL" clId="{D0CE0477-1CE6-4FA6-8817-0F295B23C31E}" dt="2024-12-19T02:12:43.040" v="1" actId="20577"/>
        <pc:sldMkLst>
          <pc:docMk/>
          <pc:sldMk cId="1361823758" sldId="4555"/>
        </pc:sldMkLst>
      </pc:sldChg>
      <pc:sldChg chg="modNotesTx">
        <pc:chgData name="Tal Greengard" userId="ee7d4036-f818-4f08-b21c-392e06007f0b" providerId="ADAL" clId="{D0CE0477-1CE6-4FA6-8817-0F295B23C31E}" dt="2024-12-19T02:13:16.678" v="4"/>
        <pc:sldMkLst>
          <pc:docMk/>
          <pc:sldMk cId="2718257776" sldId="4564"/>
        </pc:sldMkLst>
      </pc:sldChg>
      <pc:sldChg chg="modNotesTx">
        <pc:chgData name="Tal Greengard" userId="ee7d4036-f818-4f08-b21c-392e06007f0b" providerId="ADAL" clId="{D0CE0477-1CE6-4FA6-8817-0F295B23C31E}" dt="2024-12-19T02:15:11.494" v="18"/>
        <pc:sldMkLst>
          <pc:docMk/>
          <pc:sldMk cId="3460369319" sldId="4641"/>
        </pc:sldMkLst>
      </pc:sldChg>
      <pc:sldChg chg="modNotesTx">
        <pc:chgData name="Tal Greengard" userId="ee7d4036-f818-4f08-b21c-392e06007f0b" providerId="ADAL" clId="{D0CE0477-1CE6-4FA6-8817-0F295B23C31E}" dt="2024-12-19T02:13:55.799" v="11" actId="20577"/>
        <pc:sldMkLst>
          <pc:docMk/>
          <pc:sldMk cId="3713756678" sldId="4643"/>
        </pc:sldMkLst>
      </pc:sldChg>
    </pc:docChg>
  </pc:docChgLst>
  <pc:docChgLst>
    <pc:chgData name="Martine Power" userId="f3410e55-3c0b-475c-b0b5-72038337e5c9" providerId="ADAL" clId="{9CDF3C0F-996E-4865-B2CF-3BE04C849C55}"/>
    <pc:docChg chg="modSld">
      <pc:chgData name="Martine Power" userId="f3410e55-3c0b-475c-b0b5-72038337e5c9" providerId="ADAL" clId="{9CDF3C0F-996E-4865-B2CF-3BE04C849C55}" dt="2024-12-19T00:45:50.178" v="59" actId="207"/>
      <pc:docMkLst>
        <pc:docMk/>
      </pc:docMkLst>
      <pc:sldChg chg="modNotesTx">
        <pc:chgData name="Martine Power" userId="f3410e55-3c0b-475c-b0b5-72038337e5c9" providerId="ADAL" clId="{9CDF3C0F-996E-4865-B2CF-3BE04C849C55}" dt="2024-12-19T00:28:20.953" v="0" actId="207"/>
        <pc:sldMkLst>
          <pc:docMk/>
          <pc:sldMk cId="3130548109" sldId="959"/>
        </pc:sldMkLst>
      </pc:sldChg>
      <pc:sldChg chg="modNotesTx">
        <pc:chgData name="Martine Power" userId="f3410e55-3c0b-475c-b0b5-72038337e5c9" providerId="ADAL" clId="{9CDF3C0F-996E-4865-B2CF-3BE04C849C55}" dt="2024-12-19T00:28:28.179" v="1" actId="207"/>
        <pc:sldMkLst>
          <pc:docMk/>
          <pc:sldMk cId="4262367848" sldId="1300"/>
        </pc:sldMkLst>
      </pc:sldChg>
      <pc:sldChg chg="modNotesTx">
        <pc:chgData name="Martine Power" userId="f3410e55-3c0b-475c-b0b5-72038337e5c9" providerId="ADAL" clId="{9CDF3C0F-996E-4865-B2CF-3BE04C849C55}" dt="2024-12-19T00:39:03.601" v="42" actId="207"/>
        <pc:sldMkLst>
          <pc:docMk/>
          <pc:sldMk cId="336928801" sldId="3547"/>
        </pc:sldMkLst>
      </pc:sldChg>
      <pc:sldChg chg="modNotesTx">
        <pc:chgData name="Martine Power" userId="f3410e55-3c0b-475c-b0b5-72038337e5c9" providerId="ADAL" clId="{9CDF3C0F-996E-4865-B2CF-3BE04C849C55}" dt="2024-12-19T00:32:26.044" v="18" actId="207"/>
        <pc:sldMkLst>
          <pc:docMk/>
          <pc:sldMk cId="3708603451" sldId="3563"/>
        </pc:sldMkLst>
      </pc:sldChg>
      <pc:sldChg chg="modNotesTx">
        <pc:chgData name="Martine Power" userId="f3410e55-3c0b-475c-b0b5-72038337e5c9" providerId="ADAL" clId="{9CDF3C0F-996E-4865-B2CF-3BE04C849C55}" dt="2024-12-19T00:37:22.877" v="31" actId="207"/>
        <pc:sldMkLst>
          <pc:docMk/>
          <pc:sldMk cId="3460454708" sldId="3683"/>
        </pc:sldMkLst>
      </pc:sldChg>
      <pc:sldChg chg="modNotesTx">
        <pc:chgData name="Martine Power" userId="f3410e55-3c0b-475c-b0b5-72038337e5c9" providerId="ADAL" clId="{9CDF3C0F-996E-4865-B2CF-3BE04C849C55}" dt="2024-12-19T00:37:46.299" v="34" actId="207"/>
        <pc:sldMkLst>
          <pc:docMk/>
          <pc:sldMk cId="613960828" sldId="3685"/>
        </pc:sldMkLst>
      </pc:sldChg>
      <pc:sldChg chg="modNotesTx">
        <pc:chgData name="Martine Power" userId="f3410e55-3c0b-475c-b0b5-72038337e5c9" providerId="ADAL" clId="{9CDF3C0F-996E-4865-B2CF-3BE04C849C55}" dt="2024-12-19T00:38:08.024" v="36" actId="207"/>
        <pc:sldMkLst>
          <pc:docMk/>
          <pc:sldMk cId="3140173464" sldId="3686"/>
        </pc:sldMkLst>
      </pc:sldChg>
      <pc:sldChg chg="modNotesTx">
        <pc:chgData name="Martine Power" userId="f3410e55-3c0b-475c-b0b5-72038337e5c9" providerId="ADAL" clId="{9CDF3C0F-996E-4865-B2CF-3BE04C849C55}" dt="2024-12-19T00:39:28.383" v="44" actId="255"/>
        <pc:sldMkLst>
          <pc:docMk/>
          <pc:sldMk cId="2048070720" sldId="3692"/>
        </pc:sldMkLst>
      </pc:sldChg>
      <pc:sldChg chg="modNotesTx">
        <pc:chgData name="Martine Power" userId="f3410e55-3c0b-475c-b0b5-72038337e5c9" providerId="ADAL" clId="{9CDF3C0F-996E-4865-B2CF-3BE04C849C55}" dt="2024-12-19T00:39:40.366" v="45" actId="207"/>
        <pc:sldMkLst>
          <pc:docMk/>
          <pc:sldMk cId="1055400534" sldId="3693"/>
        </pc:sldMkLst>
      </pc:sldChg>
      <pc:sldChg chg="modNotesTx">
        <pc:chgData name="Martine Power" userId="f3410e55-3c0b-475c-b0b5-72038337e5c9" providerId="ADAL" clId="{9CDF3C0F-996E-4865-B2CF-3BE04C849C55}" dt="2024-12-19T00:40:00.001" v="48" actId="207"/>
        <pc:sldMkLst>
          <pc:docMk/>
          <pc:sldMk cId="3230734848" sldId="3695"/>
        </pc:sldMkLst>
      </pc:sldChg>
      <pc:sldChg chg="modNotesTx">
        <pc:chgData name="Martine Power" userId="f3410e55-3c0b-475c-b0b5-72038337e5c9" providerId="ADAL" clId="{9CDF3C0F-996E-4865-B2CF-3BE04C849C55}" dt="2024-12-19T00:40:10.687" v="49" actId="207"/>
        <pc:sldMkLst>
          <pc:docMk/>
          <pc:sldMk cId="505734342" sldId="3697"/>
        </pc:sldMkLst>
      </pc:sldChg>
      <pc:sldChg chg="modNotesTx">
        <pc:chgData name="Martine Power" userId="f3410e55-3c0b-475c-b0b5-72038337e5c9" providerId="ADAL" clId="{9CDF3C0F-996E-4865-B2CF-3BE04C849C55}" dt="2024-12-19T00:40:23.360" v="50" actId="207"/>
        <pc:sldMkLst>
          <pc:docMk/>
          <pc:sldMk cId="2635346504" sldId="3698"/>
        </pc:sldMkLst>
      </pc:sldChg>
      <pc:sldChg chg="modNotesTx">
        <pc:chgData name="Martine Power" userId="f3410e55-3c0b-475c-b0b5-72038337e5c9" providerId="ADAL" clId="{9CDF3C0F-996E-4865-B2CF-3BE04C849C55}" dt="2024-12-19T00:40:44.830" v="53" actId="207"/>
        <pc:sldMkLst>
          <pc:docMk/>
          <pc:sldMk cId="2549433038" sldId="3699"/>
        </pc:sldMkLst>
      </pc:sldChg>
      <pc:sldChg chg="modNotesTx">
        <pc:chgData name="Martine Power" userId="f3410e55-3c0b-475c-b0b5-72038337e5c9" providerId="ADAL" clId="{9CDF3C0F-996E-4865-B2CF-3BE04C849C55}" dt="2024-12-19T00:40:55.006" v="54" actId="207"/>
        <pc:sldMkLst>
          <pc:docMk/>
          <pc:sldMk cId="3495960862" sldId="3701"/>
        </pc:sldMkLst>
      </pc:sldChg>
      <pc:sldChg chg="modNotesTx">
        <pc:chgData name="Martine Power" userId="f3410e55-3c0b-475c-b0b5-72038337e5c9" providerId="ADAL" clId="{9CDF3C0F-996E-4865-B2CF-3BE04C849C55}" dt="2024-12-19T00:41:02.066" v="55" actId="207"/>
        <pc:sldMkLst>
          <pc:docMk/>
          <pc:sldMk cId="177146799" sldId="3702"/>
        </pc:sldMkLst>
      </pc:sldChg>
      <pc:sldChg chg="modNotesTx">
        <pc:chgData name="Martine Power" userId="f3410e55-3c0b-475c-b0b5-72038337e5c9" providerId="ADAL" clId="{9CDF3C0F-996E-4865-B2CF-3BE04C849C55}" dt="2024-12-19T00:41:09.017" v="56" actId="207"/>
        <pc:sldMkLst>
          <pc:docMk/>
          <pc:sldMk cId="994363623" sldId="3703"/>
        </pc:sldMkLst>
      </pc:sldChg>
      <pc:sldChg chg="modNotesTx">
        <pc:chgData name="Martine Power" userId="f3410e55-3c0b-475c-b0b5-72038337e5c9" providerId="ADAL" clId="{9CDF3C0F-996E-4865-B2CF-3BE04C849C55}" dt="2024-12-19T00:38:53.240" v="41" actId="207"/>
        <pc:sldMkLst>
          <pc:docMk/>
          <pc:sldMk cId="4190564412" sldId="3728"/>
        </pc:sldMkLst>
      </pc:sldChg>
      <pc:sldChg chg="modNotesTx">
        <pc:chgData name="Martine Power" userId="f3410e55-3c0b-475c-b0b5-72038337e5c9" providerId="ADAL" clId="{9CDF3C0F-996E-4865-B2CF-3BE04C849C55}" dt="2024-12-19T00:28:50.370" v="3" actId="207"/>
        <pc:sldMkLst>
          <pc:docMk/>
          <pc:sldMk cId="1361823758" sldId="4555"/>
        </pc:sldMkLst>
      </pc:sldChg>
      <pc:sldChg chg="modNotesTx">
        <pc:chgData name="Martine Power" userId="f3410e55-3c0b-475c-b0b5-72038337e5c9" providerId="ADAL" clId="{9CDF3C0F-996E-4865-B2CF-3BE04C849C55}" dt="2024-12-19T00:29:07.519" v="5" actId="207"/>
        <pc:sldMkLst>
          <pc:docMk/>
          <pc:sldMk cId="2051427712" sldId="4557"/>
        </pc:sldMkLst>
      </pc:sldChg>
      <pc:sldChg chg="modNotesTx">
        <pc:chgData name="Martine Power" userId="f3410e55-3c0b-475c-b0b5-72038337e5c9" providerId="ADAL" clId="{9CDF3C0F-996E-4865-B2CF-3BE04C849C55}" dt="2024-12-19T00:29:31.646" v="7" actId="207"/>
        <pc:sldMkLst>
          <pc:docMk/>
          <pc:sldMk cId="2408492087" sldId="4558"/>
        </pc:sldMkLst>
      </pc:sldChg>
      <pc:sldChg chg="modNotesTx">
        <pc:chgData name="Martine Power" userId="f3410e55-3c0b-475c-b0b5-72038337e5c9" providerId="ADAL" clId="{9CDF3C0F-996E-4865-B2CF-3BE04C849C55}" dt="2024-12-19T00:32:39.917" v="19" actId="207"/>
        <pc:sldMkLst>
          <pc:docMk/>
          <pc:sldMk cId="2718257776" sldId="4564"/>
        </pc:sldMkLst>
      </pc:sldChg>
      <pc:sldChg chg="modNotesTx">
        <pc:chgData name="Martine Power" userId="f3410e55-3c0b-475c-b0b5-72038337e5c9" providerId="ADAL" clId="{9CDF3C0F-996E-4865-B2CF-3BE04C849C55}" dt="2024-12-19T00:33:02.340" v="20" actId="207"/>
        <pc:sldMkLst>
          <pc:docMk/>
          <pc:sldMk cId="2244581008" sldId="4565"/>
        </pc:sldMkLst>
      </pc:sldChg>
      <pc:sldChg chg="modNotesTx">
        <pc:chgData name="Martine Power" userId="f3410e55-3c0b-475c-b0b5-72038337e5c9" providerId="ADAL" clId="{9CDF3C0F-996E-4865-B2CF-3BE04C849C55}" dt="2024-12-19T00:33:13.289" v="21" actId="207"/>
        <pc:sldMkLst>
          <pc:docMk/>
          <pc:sldMk cId="1707657932" sldId="4566"/>
        </pc:sldMkLst>
      </pc:sldChg>
      <pc:sldChg chg="modNotesTx">
        <pc:chgData name="Martine Power" userId="f3410e55-3c0b-475c-b0b5-72038337e5c9" providerId="ADAL" clId="{9CDF3C0F-996E-4865-B2CF-3BE04C849C55}" dt="2024-12-19T00:35:34.605" v="22" actId="207"/>
        <pc:sldMkLst>
          <pc:docMk/>
          <pc:sldMk cId="205754515" sldId="4568"/>
        </pc:sldMkLst>
      </pc:sldChg>
      <pc:sldChg chg="modNotesTx">
        <pc:chgData name="Martine Power" userId="f3410e55-3c0b-475c-b0b5-72038337e5c9" providerId="ADAL" clId="{9CDF3C0F-996E-4865-B2CF-3BE04C849C55}" dt="2024-12-19T00:35:48.566" v="23" actId="207"/>
        <pc:sldMkLst>
          <pc:docMk/>
          <pc:sldMk cId="1651425533" sldId="4569"/>
        </pc:sldMkLst>
      </pc:sldChg>
      <pc:sldChg chg="modNotesTx">
        <pc:chgData name="Martine Power" userId="f3410e55-3c0b-475c-b0b5-72038337e5c9" providerId="ADAL" clId="{9CDF3C0F-996E-4865-B2CF-3BE04C849C55}" dt="2024-12-19T00:36:09.425" v="25" actId="255"/>
        <pc:sldMkLst>
          <pc:docMk/>
          <pc:sldMk cId="1859908875" sldId="4570"/>
        </pc:sldMkLst>
      </pc:sldChg>
      <pc:sldChg chg="modNotesTx">
        <pc:chgData name="Martine Power" userId="f3410e55-3c0b-475c-b0b5-72038337e5c9" providerId="ADAL" clId="{9CDF3C0F-996E-4865-B2CF-3BE04C849C55}" dt="2024-12-19T00:36:27.671" v="26" actId="207"/>
        <pc:sldMkLst>
          <pc:docMk/>
          <pc:sldMk cId="672942629" sldId="4571"/>
        </pc:sldMkLst>
      </pc:sldChg>
      <pc:sldChg chg="modNotesTx">
        <pc:chgData name="Martine Power" userId="f3410e55-3c0b-475c-b0b5-72038337e5c9" providerId="ADAL" clId="{9CDF3C0F-996E-4865-B2CF-3BE04C849C55}" dt="2024-12-19T00:32:06.784" v="15" actId="207"/>
        <pc:sldMkLst>
          <pc:docMk/>
          <pc:sldMk cId="585891805" sldId="4576"/>
        </pc:sldMkLst>
      </pc:sldChg>
      <pc:sldChg chg="modNotesTx">
        <pc:chgData name="Martine Power" userId="f3410e55-3c0b-475c-b0b5-72038337e5c9" providerId="ADAL" clId="{9CDF3C0F-996E-4865-B2CF-3BE04C849C55}" dt="2024-12-19T00:36:36.618" v="27" actId="207"/>
        <pc:sldMkLst>
          <pc:docMk/>
          <pc:sldMk cId="1094169394" sldId="4578"/>
        </pc:sldMkLst>
      </pc:sldChg>
      <pc:sldChg chg="modNotesTx">
        <pc:chgData name="Martine Power" userId="f3410e55-3c0b-475c-b0b5-72038337e5c9" providerId="ADAL" clId="{9CDF3C0F-996E-4865-B2CF-3BE04C849C55}" dt="2024-12-19T00:36:49.159" v="28" actId="207"/>
        <pc:sldMkLst>
          <pc:docMk/>
          <pc:sldMk cId="4180699873" sldId="4579"/>
        </pc:sldMkLst>
      </pc:sldChg>
      <pc:sldChg chg="modNotesTx">
        <pc:chgData name="Martine Power" userId="f3410e55-3c0b-475c-b0b5-72038337e5c9" providerId="ADAL" clId="{9CDF3C0F-996E-4865-B2CF-3BE04C849C55}" dt="2024-12-19T00:37:58.870" v="35" actId="207"/>
        <pc:sldMkLst>
          <pc:docMk/>
          <pc:sldMk cId="2970836488" sldId="4597"/>
        </pc:sldMkLst>
      </pc:sldChg>
      <pc:sldChg chg="modNotesTx">
        <pc:chgData name="Martine Power" userId="f3410e55-3c0b-475c-b0b5-72038337e5c9" providerId="ADAL" clId="{9CDF3C0F-996E-4865-B2CF-3BE04C849C55}" dt="2024-12-19T00:29:18.693" v="6" actId="207"/>
        <pc:sldMkLst>
          <pc:docMk/>
          <pc:sldMk cId="4138560213" sldId="4603"/>
        </pc:sldMkLst>
      </pc:sldChg>
      <pc:sldChg chg="modNotesTx">
        <pc:chgData name="Martine Power" userId="f3410e55-3c0b-475c-b0b5-72038337e5c9" providerId="ADAL" clId="{9CDF3C0F-996E-4865-B2CF-3BE04C849C55}" dt="2024-12-19T00:31:07.112" v="13" actId="114"/>
        <pc:sldMkLst>
          <pc:docMk/>
          <pc:sldMk cId="2946039124" sldId="4630"/>
        </pc:sldMkLst>
      </pc:sldChg>
      <pc:sldChg chg="modNotesTx">
        <pc:chgData name="Martine Power" userId="f3410e55-3c0b-475c-b0b5-72038337e5c9" providerId="ADAL" clId="{9CDF3C0F-996E-4865-B2CF-3BE04C849C55}" dt="2024-12-19T00:28:36.516" v="2" actId="207"/>
        <pc:sldMkLst>
          <pc:docMk/>
          <pc:sldMk cId="1922525182" sldId="4633"/>
        </pc:sldMkLst>
      </pc:sldChg>
      <pc:sldChg chg="modNotesTx">
        <pc:chgData name="Martine Power" userId="f3410e55-3c0b-475c-b0b5-72038337e5c9" providerId="ADAL" clId="{9CDF3C0F-996E-4865-B2CF-3BE04C849C55}" dt="2024-12-19T00:29:44.557" v="8" actId="207"/>
        <pc:sldMkLst>
          <pc:docMk/>
          <pc:sldMk cId="410377926" sldId="4634"/>
        </pc:sldMkLst>
      </pc:sldChg>
      <pc:sldChg chg="modNotesTx">
        <pc:chgData name="Martine Power" userId="f3410e55-3c0b-475c-b0b5-72038337e5c9" providerId="ADAL" clId="{9CDF3C0F-996E-4865-B2CF-3BE04C849C55}" dt="2024-12-19T00:31:50.193" v="14" actId="2711"/>
        <pc:sldMkLst>
          <pc:docMk/>
          <pc:sldMk cId="1358547101" sldId="4635"/>
        </pc:sldMkLst>
      </pc:sldChg>
      <pc:sldChg chg="modNotesTx">
        <pc:chgData name="Martine Power" userId="f3410e55-3c0b-475c-b0b5-72038337e5c9" providerId="ADAL" clId="{9CDF3C0F-996E-4865-B2CF-3BE04C849C55}" dt="2024-12-19T00:28:59.082" v="4" actId="207"/>
        <pc:sldMkLst>
          <pc:docMk/>
          <pc:sldMk cId="5480615" sldId="4636"/>
        </pc:sldMkLst>
      </pc:sldChg>
      <pc:sldChg chg="modNotesTx">
        <pc:chgData name="Martine Power" userId="f3410e55-3c0b-475c-b0b5-72038337e5c9" providerId="ADAL" clId="{9CDF3C0F-996E-4865-B2CF-3BE04C849C55}" dt="2024-12-19T00:38:20.371" v="38" actId="207"/>
        <pc:sldMkLst>
          <pc:docMk/>
          <pc:sldMk cId="2256528502" sldId="4637"/>
        </pc:sldMkLst>
      </pc:sldChg>
      <pc:sldChg chg="modNotesTx">
        <pc:chgData name="Martine Power" userId="f3410e55-3c0b-475c-b0b5-72038337e5c9" providerId="ADAL" clId="{9CDF3C0F-996E-4865-B2CF-3BE04C849C55}" dt="2024-12-19T00:38:28.434" v="39" actId="207"/>
        <pc:sldMkLst>
          <pc:docMk/>
          <pc:sldMk cId="3703588784" sldId="4638"/>
        </pc:sldMkLst>
      </pc:sldChg>
      <pc:sldChg chg="modNotesTx">
        <pc:chgData name="Martine Power" userId="f3410e55-3c0b-475c-b0b5-72038337e5c9" providerId="ADAL" clId="{9CDF3C0F-996E-4865-B2CF-3BE04C849C55}" dt="2024-12-19T00:38:38.584" v="40" actId="207"/>
        <pc:sldMkLst>
          <pc:docMk/>
          <pc:sldMk cId="2637945037" sldId="4639"/>
        </pc:sldMkLst>
      </pc:sldChg>
      <pc:sldChg chg="modNotesTx">
        <pc:chgData name="Martine Power" userId="f3410e55-3c0b-475c-b0b5-72038337e5c9" providerId="ADAL" clId="{9CDF3C0F-996E-4865-B2CF-3BE04C849C55}" dt="2024-12-19T00:41:20.284" v="57" actId="207"/>
        <pc:sldMkLst>
          <pc:docMk/>
          <pc:sldMk cId="3460369319" sldId="4641"/>
        </pc:sldMkLst>
      </pc:sldChg>
      <pc:sldChg chg="modNotesTx">
        <pc:chgData name="Martine Power" userId="f3410e55-3c0b-475c-b0b5-72038337e5c9" providerId="ADAL" clId="{9CDF3C0F-996E-4865-B2CF-3BE04C849C55}" dt="2024-12-19T00:45:50.178" v="59" actId="207"/>
        <pc:sldMkLst>
          <pc:docMk/>
          <pc:sldMk cId="3039143557" sldId="4642"/>
        </pc:sldMkLst>
      </pc:sldChg>
      <pc:sldChg chg="modNotesTx">
        <pc:chgData name="Martine Power" userId="f3410e55-3c0b-475c-b0b5-72038337e5c9" providerId="ADAL" clId="{9CDF3C0F-996E-4865-B2CF-3BE04C849C55}" dt="2024-12-19T00:37:00.428" v="29" actId="207"/>
        <pc:sldMkLst>
          <pc:docMk/>
          <pc:sldMk cId="3713756678" sldId="4643"/>
        </pc:sldMkLst>
      </pc:sldChg>
      <pc:sldChg chg="modNotesTx">
        <pc:chgData name="Martine Power" userId="f3410e55-3c0b-475c-b0b5-72038337e5c9" providerId="ADAL" clId="{9CDF3C0F-996E-4865-B2CF-3BE04C849C55}" dt="2024-12-19T00:37:12.092" v="30" actId="207"/>
        <pc:sldMkLst>
          <pc:docMk/>
          <pc:sldMk cId="3884682949" sldId="4644"/>
        </pc:sldMkLst>
      </pc:sldChg>
      <pc:sldChg chg="modNotesTx">
        <pc:chgData name="Martine Power" userId="f3410e55-3c0b-475c-b0b5-72038337e5c9" providerId="ADAL" clId="{9CDF3C0F-996E-4865-B2CF-3BE04C849C55}" dt="2024-12-19T00:37:29.826" v="32" actId="207"/>
        <pc:sldMkLst>
          <pc:docMk/>
          <pc:sldMk cId="171201595" sldId="4645"/>
        </pc:sldMkLst>
      </pc:sldChg>
    </pc:docChg>
  </pc:docChgLst>
  <pc:docChgLst>
    <pc:chgData name="Cynthia Hung" userId="f14f8da6-1ad2-4abf-8a50-91c09195f1a4" providerId="ADAL" clId="{3D8AEC6A-A0C1-4A8F-9452-7FCE32EDF333}"/>
    <pc:docChg chg="undo custSel modSld delMainMaster modMainMaster modNotesMaster">
      <pc:chgData name="Cynthia Hung" userId="f14f8da6-1ad2-4abf-8a50-91c09195f1a4" providerId="ADAL" clId="{3D8AEC6A-A0C1-4A8F-9452-7FCE32EDF333}" dt="2025-01-14T03:10:57.671" v="408" actId="12"/>
      <pc:docMkLst>
        <pc:docMk/>
      </pc:docMkLst>
      <pc:sldChg chg="delSp modSp mod modClrScheme chgLayout modNotesTx">
        <pc:chgData name="Cynthia Hung" userId="f14f8da6-1ad2-4abf-8a50-91c09195f1a4" providerId="ADAL" clId="{3D8AEC6A-A0C1-4A8F-9452-7FCE32EDF333}" dt="2025-01-14T02:16:27.865" v="284" actId="790"/>
        <pc:sldMkLst>
          <pc:docMk/>
          <pc:sldMk cId="3130548109" sldId="959"/>
        </pc:sldMkLst>
      </pc:sldChg>
      <pc:sldChg chg="addSp delSp modSp mod modClrScheme chgLayout modNotesTx">
        <pc:chgData name="Cynthia Hung" userId="f14f8da6-1ad2-4abf-8a50-91c09195f1a4" providerId="ADAL" clId="{3D8AEC6A-A0C1-4A8F-9452-7FCE32EDF333}" dt="2025-01-14T02:17:12.221" v="292" actId="790"/>
        <pc:sldMkLst>
          <pc:docMk/>
          <pc:sldMk cId="4262367848" sldId="1300"/>
        </pc:sldMkLst>
        <pc:spChg chg="add mod ord">
          <ac:chgData name="Cynthia Hung" userId="f14f8da6-1ad2-4abf-8a50-91c09195f1a4" providerId="ADAL" clId="{3D8AEC6A-A0C1-4A8F-9452-7FCE32EDF333}" dt="2025-01-13T03:32:30.680" v="200" actId="790"/>
          <ac:spMkLst>
            <pc:docMk/>
            <pc:sldMk cId="4262367848" sldId="1300"/>
            <ac:spMk id="4" creationId="{48A4AD4A-D11D-7D51-8F16-5347017C9C9E}"/>
          </ac:spMkLst>
        </pc:spChg>
      </pc:sldChg>
      <pc:sldChg chg="addSp delSp modSp mod modNotesTx">
        <pc:chgData name="Cynthia Hung" userId="f14f8da6-1ad2-4abf-8a50-91c09195f1a4" providerId="ADAL" clId="{3D8AEC6A-A0C1-4A8F-9452-7FCE32EDF333}" dt="2025-01-14T02:23:20.075" v="342" actId="790"/>
        <pc:sldMkLst>
          <pc:docMk/>
          <pc:sldMk cId="336928801" sldId="3547"/>
        </pc:sldMkLst>
        <pc:spChg chg="add mod">
          <ac:chgData name="Cynthia Hung" userId="f14f8da6-1ad2-4abf-8a50-91c09195f1a4" providerId="ADAL" clId="{3D8AEC6A-A0C1-4A8F-9452-7FCE32EDF333}" dt="2025-01-13T02:49:28.533" v="84" actId="27636"/>
          <ac:spMkLst>
            <pc:docMk/>
            <pc:sldMk cId="336928801" sldId="3547"/>
            <ac:spMk id="5" creationId="{03B994AD-505B-AF14-FC17-EEB5248FC3B0}"/>
          </ac:spMkLst>
        </pc:spChg>
        <pc:spChg chg="mod">
          <ac:chgData name="Cynthia Hung" userId="f14f8da6-1ad2-4abf-8a50-91c09195f1a4" providerId="ADAL" clId="{3D8AEC6A-A0C1-4A8F-9452-7FCE32EDF333}" dt="2025-01-13T04:34:58.979" v="245" actId="790"/>
          <ac:spMkLst>
            <pc:docMk/>
            <pc:sldMk cId="336928801" sldId="3547"/>
            <ac:spMk id="10" creationId="{39F368A7-9F5A-6F01-594D-87D4CA9BFBF4}"/>
          </ac:spMkLst>
        </pc:spChg>
      </pc:sldChg>
      <pc:sldChg chg="modSp mod modNotesTx">
        <pc:chgData name="Cynthia Hung" userId="f14f8da6-1ad2-4abf-8a50-91c09195f1a4" providerId="ADAL" clId="{3D8AEC6A-A0C1-4A8F-9452-7FCE32EDF333}" dt="2025-01-14T02:19:38.772" v="316" actId="790"/>
        <pc:sldMkLst>
          <pc:docMk/>
          <pc:sldMk cId="613960828" sldId="3685"/>
        </pc:sldMkLst>
        <pc:spChg chg="mod">
          <ac:chgData name="Cynthia Hung" userId="f14f8da6-1ad2-4abf-8a50-91c09195f1a4" providerId="ADAL" clId="{3D8AEC6A-A0C1-4A8F-9452-7FCE32EDF333}" dt="2025-01-13T03:32:41.846" v="202" actId="790"/>
          <ac:spMkLst>
            <pc:docMk/>
            <pc:sldMk cId="613960828" sldId="3685"/>
            <ac:spMk id="3" creationId="{DDA95044-A66B-764A-A435-D815FE191EB5}"/>
          </ac:spMkLst>
        </pc:spChg>
        <pc:spChg chg="mod">
          <ac:chgData name="Cynthia Hung" userId="f14f8da6-1ad2-4abf-8a50-91c09195f1a4" providerId="ADAL" clId="{3D8AEC6A-A0C1-4A8F-9452-7FCE32EDF333}" dt="2025-01-13T03:32:41.846" v="202" actId="790"/>
          <ac:spMkLst>
            <pc:docMk/>
            <pc:sldMk cId="613960828" sldId="3685"/>
            <ac:spMk id="6" creationId="{D2E870E8-FB73-2655-EB7C-A43166841AA2}"/>
          </ac:spMkLst>
        </pc:spChg>
      </pc:sldChg>
      <pc:sldChg chg="addSp delSp modSp mod modClrScheme chgLayout modNotesTx">
        <pc:chgData name="Cynthia Hung" userId="f14f8da6-1ad2-4abf-8a50-91c09195f1a4" providerId="ADAL" clId="{3D8AEC6A-A0C1-4A8F-9452-7FCE32EDF333}" dt="2025-01-14T02:20:20.445" v="320" actId="790"/>
        <pc:sldMkLst>
          <pc:docMk/>
          <pc:sldMk cId="3140173464" sldId="3686"/>
        </pc:sldMkLst>
      </pc:sldChg>
      <pc:sldChg chg="addSp delSp modSp mod modNotesTx">
        <pc:chgData name="Cynthia Hung" userId="f14f8da6-1ad2-4abf-8a50-91c09195f1a4" providerId="ADAL" clId="{3D8AEC6A-A0C1-4A8F-9452-7FCE32EDF333}" dt="2025-01-14T02:24:54.682" v="356" actId="12"/>
        <pc:sldMkLst>
          <pc:docMk/>
          <pc:sldMk cId="2048070720" sldId="3692"/>
        </pc:sldMkLst>
        <pc:spChg chg="add mod">
          <ac:chgData name="Cynthia Hung" userId="f14f8da6-1ad2-4abf-8a50-91c09195f1a4" providerId="ADAL" clId="{3D8AEC6A-A0C1-4A8F-9452-7FCE32EDF333}" dt="2025-01-13T02:49:52.892" v="94" actId="20577"/>
          <ac:spMkLst>
            <pc:docMk/>
            <pc:sldMk cId="2048070720" sldId="3692"/>
            <ac:spMk id="6" creationId="{4CAE0B5F-A526-9857-88D5-BE3A956126E9}"/>
          </ac:spMkLst>
        </pc:spChg>
      </pc:sldChg>
      <pc:sldChg chg="addSp delSp modSp mod modNotesTx">
        <pc:chgData name="Cynthia Hung" userId="f14f8da6-1ad2-4abf-8a50-91c09195f1a4" providerId="ADAL" clId="{3D8AEC6A-A0C1-4A8F-9452-7FCE32EDF333}" dt="2025-01-14T03:05:39.165" v="360" actId="790"/>
        <pc:sldMkLst>
          <pc:docMk/>
          <pc:sldMk cId="1055400534" sldId="3693"/>
        </pc:sldMkLst>
        <pc:spChg chg="mod">
          <ac:chgData name="Cynthia Hung" userId="f14f8da6-1ad2-4abf-8a50-91c09195f1a4" providerId="ADAL" clId="{3D8AEC6A-A0C1-4A8F-9452-7FCE32EDF333}" dt="2025-01-13T04:35:35.864" v="249" actId="790"/>
          <ac:spMkLst>
            <pc:docMk/>
            <pc:sldMk cId="1055400534" sldId="3693"/>
            <ac:spMk id="6" creationId="{9249C821-C115-1E49-32CD-4140F6BB7241}"/>
          </ac:spMkLst>
        </pc:spChg>
        <pc:spChg chg="add mod">
          <ac:chgData name="Cynthia Hung" userId="f14f8da6-1ad2-4abf-8a50-91c09195f1a4" providerId="ADAL" clId="{3D8AEC6A-A0C1-4A8F-9452-7FCE32EDF333}" dt="2025-01-13T04:35:44.662" v="250" actId="790"/>
          <ac:spMkLst>
            <pc:docMk/>
            <pc:sldMk cId="1055400534" sldId="3693"/>
            <ac:spMk id="7" creationId="{C1FAF863-FA8A-C5DF-FDED-ADCFECD539A3}"/>
          </ac:spMkLst>
        </pc:spChg>
      </pc:sldChg>
      <pc:sldChg chg="addSp delSp modSp mod modNotesTx">
        <pc:chgData name="Cynthia Hung" userId="f14f8da6-1ad2-4abf-8a50-91c09195f1a4" providerId="ADAL" clId="{3D8AEC6A-A0C1-4A8F-9452-7FCE32EDF333}" dt="2025-01-14T03:06:27.243" v="368" actId="12"/>
        <pc:sldMkLst>
          <pc:docMk/>
          <pc:sldMk cId="3230734848" sldId="3695"/>
        </pc:sldMkLst>
        <pc:spChg chg="mod">
          <ac:chgData name="Cynthia Hung" userId="f14f8da6-1ad2-4abf-8a50-91c09195f1a4" providerId="ADAL" clId="{3D8AEC6A-A0C1-4A8F-9452-7FCE32EDF333}" dt="2025-01-13T04:35:58.938" v="251" actId="790"/>
          <ac:spMkLst>
            <pc:docMk/>
            <pc:sldMk cId="3230734848" sldId="3695"/>
            <ac:spMk id="4" creationId="{740EE72F-31DC-2851-B6ED-E9A6D1AC6C03}"/>
          </ac:spMkLst>
        </pc:spChg>
        <pc:spChg chg="add mod">
          <ac:chgData name="Cynthia Hung" userId="f14f8da6-1ad2-4abf-8a50-91c09195f1a4" providerId="ADAL" clId="{3D8AEC6A-A0C1-4A8F-9452-7FCE32EDF333}" dt="2025-01-13T04:36:03.230" v="252" actId="790"/>
          <ac:spMkLst>
            <pc:docMk/>
            <pc:sldMk cId="3230734848" sldId="3695"/>
            <ac:spMk id="9" creationId="{90EB17D7-E890-EC4C-9399-4EB801AF04E0}"/>
          </ac:spMkLst>
        </pc:spChg>
      </pc:sldChg>
      <pc:sldChg chg="addSp delSp modSp mod modNotesTx">
        <pc:chgData name="Cynthia Hung" userId="f14f8da6-1ad2-4abf-8a50-91c09195f1a4" providerId="ADAL" clId="{3D8AEC6A-A0C1-4A8F-9452-7FCE32EDF333}" dt="2025-01-14T03:07:08.135" v="370" actId="790"/>
        <pc:sldMkLst>
          <pc:docMk/>
          <pc:sldMk cId="505734342" sldId="3697"/>
        </pc:sldMkLst>
        <pc:spChg chg="mod">
          <ac:chgData name="Cynthia Hung" userId="f14f8da6-1ad2-4abf-8a50-91c09195f1a4" providerId="ADAL" clId="{3D8AEC6A-A0C1-4A8F-9452-7FCE32EDF333}" dt="2025-01-13T04:36:18.553" v="254" actId="790"/>
          <ac:spMkLst>
            <pc:docMk/>
            <pc:sldMk cId="505734342" sldId="3697"/>
            <ac:spMk id="2" creationId="{52ABFC2C-0C1D-29A2-D2F3-5A9D5861E0A2}"/>
          </ac:spMkLst>
        </pc:spChg>
        <pc:spChg chg="mod">
          <ac:chgData name="Cynthia Hung" userId="f14f8da6-1ad2-4abf-8a50-91c09195f1a4" providerId="ADAL" clId="{3D8AEC6A-A0C1-4A8F-9452-7FCE32EDF333}" dt="2025-01-13T04:36:23.819" v="255" actId="790"/>
          <ac:spMkLst>
            <pc:docMk/>
            <pc:sldMk cId="505734342" sldId="3697"/>
            <ac:spMk id="6" creationId="{0CAB3DD0-88B0-EA0E-9BFE-FF39AD6A5B60}"/>
          </ac:spMkLst>
        </pc:spChg>
        <pc:spChg chg="add mod">
          <ac:chgData name="Cynthia Hung" userId="f14f8da6-1ad2-4abf-8a50-91c09195f1a4" providerId="ADAL" clId="{3D8AEC6A-A0C1-4A8F-9452-7FCE32EDF333}" dt="2025-01-13T04:36:27.683" v="256" actId="790"/>
          <ac:spMkLst>
            <pc:docMk/>
            <pc:sldMk cId="505734342" sldId="3697"/>
            <ac:spMk id="7" creationId="{B581CC5B-0DB0-FF0A-B62C-AF7CB7002942}"/>
          </ac:spMkLst>
        </pc:spChg>
        <pc:spChg chg="mod">
          <ac:chgData name="Cynthia Hung" userId="f14f8da6-1ad2-4abf-8a50-91c09195f1a4" providerId="ADAL" clId="{3D8AEC6A-A0C1-4A8F-9452-7FCE32EDF333}" dt="2025-01-13T04:36:32.091" v="257" actId="790"/>
          <ac:spMkLst>
            <pc:docMk/>
            <pc:sldMk cId="505734342" sldId="3697"/>
            <ac:spMk id="9" creationId="{73AD528F-CBDE-7213-2C59-68A161130B0C}"/>
          </ac:spMkLst>
        </pc:spChg>
      </pc:sldChg>
      <pc:sldChg chg="addSp delSp modSp mod modNotesTx">
        <pc:chgData name="Cynthia Hung" userId="f14f8da6-1ad2-4abf-8a50-91c09195f1a4" providerId="ADAL" clId="{3D8AEC6A-A0C1-4A8F-9452-7FCE32EDF333}" dt="2025-01-14T03:07:31.955" v="374" actId="12"/>
        <pc:sldMkLst>
          <pc:docMk/>
          <pc:sldMk cId="2635346504" sldId="3698"/>
        </pc:sldMkLst>
        <pc:spChg chg="add mod">
          <ac:chgData name="Cynthia Hung" userId="f14f8da6-1ad2-4abf-8a50-91c09195f1a4" providerId="ADAL" clId="{3D8AEC6A-A0C1-4A8F-9452-7FCE32EDF333}" dt="2025-01-13T04:36:42.192" v="259" actId="790"/>
          <ac:spMkLst>
            <pc:docMk/>
            <pc:sldMk cId="2635346504" sldId="3698"/>
            <ac:spMk id="6" creationId="{A700D5E9-5465-486F-E8FF-0CA9BE3EB800}"/>
          </ac:spMkLst>
        </pc:spChg>
        <pc:spChg chg="mod">
          <ac:chgData name="Cynthia Hung" userId="f14f8da6-1ad2-4abf-8a50-91c09195f1a4" providerId="ADAL" clId="{3D8AEC6A-A0C1-4A8F-9452-7FCE32EDF333}" dt="2025-01-13T04:36:46.612" v="260" actId="790"/>
          <ac:spMkLst>
            <pc:docMk/>
            <pc:sldMk cId="2635346504" sldId="3698"/>
            <ac:spMk id="8" creationId="{EFEEDEE2-52F7-05C8-4AAF-81F3FBE2347E}"/>
          </ac:spMkLst>
        </pc:spChg>
      </pc:sldChg>
      <pc:sldChg chg="addSp delSp modSp mod modNotesTx">
        <pc:chgData name="Cynthia Hung" userId="f14f8da6-1ad2-4abf-8a50-91c09195f1a4" providerId="ADAL" clId="{3D8AEC6A-A0C1-4A8F-9452-7FCE32EDF333}" dt="2025-01-14T03:08:02.487" v="378" actId="790"/>
        <pc:sldMkLst>
          <pc:docMk/>
          <pc:sldMk cId="2549433038" sldId="3699"/>
        </pc:sldMkLst>
        <pc:spChg chg="mod">
          <ac:chgData name="Cynthia Hung" userId="f14f8da6-1ad2-4abf-8a50-91c09195f1a4" providerId="ADAL" clId="{3D8AEC6A-A0C1-4A8F-9452-7FCE32EDF333}" dt="2025-01-13T04:36:56.778" v="262" actId="790"/>
          <ac:spMkLst>
            <pc:docMk/>
            <pc:sldMk cId="2549433038" sldId="3699"/>
            <ac:spMk id="3" creationId="{88E419CA-E1FE-7A22-C4AD-B6981F359C9F}"/>
          </ac:spMkLst>
        </pc:spChg>
        <pc:spChg chg="add mod">
          <ac:chgData name="Cynthia Hung" userId="f14f8da6-1ad2-4abf-8a50-91c09195f1a4" providerId="ADAL" clId="{3D8AEC6A-A0C1-4A8F-9452-7FCE32EDF333}" dt="2025-01-13T04:37:00.619" v="263" actId="790"/>
          <ac:spMkLst>
            <pc:docMk/>
            <pc:sldMk cId="2549433038" sldId="3699"/>
            <ac:spMk id="6" creationId="{68194023-669B-758F-3E40-4D2F3EB9D109}"/>
          </ac:spMkLst>
        </pc:spChg>
      </pc:sldChg>
      <pc:sldChg chg="addSp delSp modSp mod modNotesTx">
        <pc:chgData name="Cynthia Hung" userId="f14f8da6-1ad2-4abf-8a50-91c09195f1a4" providerId="ADAL" clId="{3D8AEC6A-A0C1-4A8F-9452-7FCE32EDF333}" dt="2025-01-14T03:08:48.752" v="386" actId="948"/>
        <pc:sldMkLst>
          <pc:docMk/>
          <pc:sldMk cId="3495960862" sldId="3701"/>
        </pc:sldMkLst>
        <pc:spChg chg="add mod">
          <ac:chgData name="Cynthia Hung" userId="f14f8da6-1ad2-4abf-8a50-91c09195f1a4" providerId="ADAL" clId="{3D8AEC6A-A0C1-4A8F-9452-7FCE32EDF333}" dt="2025-01-13T04:37:22.355" v="268" actId="790"/>
          <ac:spMkLst>
            <pc:docMk/>
            <pc:sldMk cId="3495960862" sldId="3701"/>
            <ac:spMk id="4" creationId="{1BE05A30-55C6-284D-907B-E1CF432E8439}"/>
          </ac:spMkLst>
        </pc:spChg>
        <pc:spChg chg="mod">
          <ac:chgData name="Cynthia Hung" userId="f14f8da6-1ad2-4abf-8a50-91c09195f1a4" providerId="ADAL" clId="{3D8AEC6A-A0C1-4A8F-9452-7FCE32EDF333}" dt="2025-01-13T03:33:50.245" v="206" actId="790"/>
          <ac:spMkLst>
            <pc:docMk/>
            <pc:sldMk cId="3495960862" sldId="3701"/>
            <ac:spMk id="5" creationId="{887505E4-CE80-DBD2-779A-389BE30563BF}"/>
          </ac:spMkLst>
        </pc:spChg>
        <pc:spChg chg="mod">
          <ac:chgData name="Cynthia Hung" userId="f14f8da6-1ad2-4abf-8a50-91c09195f1a4" providerId="ADAL" clId="{3D8AEC6A-A0C1-4A8F-9452-7FCE32EDF333}" dt="2025-01-13T04:37:19.211" v="267" actId="790"/>
          <ac:spMkLst>
            <pc:docMk/>
            <pc:sldMk cId="3495960862" sldId="3701"/>
            <ac:spMk id="6" creationId="{5585B047-BCB9-0D5E-372C-3ACC00B66EFA}"/>
          </ac:spMkLst>
        </pc:spChg>
        <pc:spChg chg="mod">
          <ac:chgData name="Cynthia Hung" userId="f14f8da6-1ad2-4abf-8a50-91c09195f1a4" providerId="ADAL" clId="{3D8AEC6A-A0C1-4A8F-9452-7FCE32EDF333}" dt="2025-01-13T03:33:50.245" v="206" actId="790"/>
          <ac:spMkLst>
            <pc:docMk/>
            <pc:sldMk cId="3495960862" sldId="3701"/>
            <ac:spMk id="7" creationId="{95C3425B-004B-1E5E-1E90-4F3C17C3833E}"/>
          </ac:spMkLst>
        </pc:spChg>
        <pc:spChg chg="mod">
          <ac:chgData name="Cynthia Hung" userId="f14f8da6-1ad2-4abf-8a50-91c09195f1a4" providerId="ADAL" clId="{3D8AEC6A-A0C1-4A8F-9452-7FCE32EDF333}" dt="2025-01-13T04:37:15.914" v="266" actId="790"/>
          <ac:spMkLst>
            <pc:docMk/>
            <pc:sldMk cId="3495960862" sldId="3701"/>
            <ac:spMk id="10" creationId="{B080CABD-4228-5949-B8E0-A35BD85170B4}"/>
          </ac:spMkLst>
        </pc:spChg>
        <pc:spChg chg="mod">
          <ac:chgData name="Cynthia Hung" userId="f14f8da6-1ad2-4abf-8a50-91c09195f1a4" providerId="ADAL" clId="{3D8AEC6A-A0C1-4A8F-9452-7FCE32EDF333}" dt="2025-01-13T04:37:11.622" v="265" actId="790"/>
          <ac:spMkLst>
            <pc:docMk/>
            <pc:sldMk cId="3495960862" sldId="3701"/>
            <ac:spMk id="11" creationId="{C26295BB-2F96-8449-5E26-DC5B2071DD1F}"/>
          </ac:spMkLst>
        </pc:spChg>
      </pc:sldChg>
      <pc:sldChg chg="addSp delSp modSp mod modNotesTx">
        <pc:chgData name="Cynthia Hung" userId="f14f8da6-1ad2-4abf-8a50-91c09195f1a4" providerId="ADAL" clId="{3D8AEC6A-A0C1-4A8F-9452-7FCE32EDF333}" dt="2025-01-14T03:09:12.768" v="392" actId="790"/>
        <pc:sldMkLst>
          <pc:docMk/>
          <pc:sldMk cId="177146799" sldId="3702"/>
        </pc:sldMkLst>
        <pc:spChg chg="mod">
          <ac:chgData name="Cynthia Hung" userId="f14f8da6-1ad2-4abf-8a50-91c09195f1a4" providerId="ADAL" clId="{3D8AEC6A-A0C1-4A8F-9452-7FCE32EDF333}" dt="2025-01-13T04:37:32.590" v="270" actId="790"/>
          <ac:spMkLst>
            <pc:docMk/>
            <pc:sldMk cId="177146799" sldId="3702"/>
            <ac:spMk id="3" creationId="{AECD2E45-34CA-6354-FCA6-5954FD7B319D}"/>
          </ac:spMkLst>
        </pc:spChg>
        <pc:spChg chg="add mod">
          <ac:chgData name="Cynthia Hung" userId="f14f8da6-1ad2-4abf-8a50-91c09195f1a4" providerId="ADAL" clId="{3D8AEC6A-A0C1-4A8F-9452-7FCE32EDF333}" dt="2025-01-13T04:37:36.275" v="271" actId="790"/>
          <ac:spMkLst>
            <pc:docMk/>
            <pc:sldMk cId="177146799" sldId="3702"/>
            <ac:spMk id="6" creationId="{26F21297-BAED-2820-3252-8F841C208367}"/>
          </ac:spMkLst>
        </pc:spChg>
      </pc:sldChg>
      <pc:sldChg chg="addSp delSp modSp mod modNotesTx">
        <pc:chgData name="Cynthia Hung" userId="f14f8da6-1ad2-4abf-8a50-91c09195f1a4" providerId="ADAL" clId="{3D8AEC6A-A0C1-4A8F-9452-7FCE32EDF333}" dt="2025-01-14T03:09:23.463" v="394" actId="2711"/>
        <pc:sldMkLst>
          <pc:docMk/>
          <pc:sldMk cId="994363623" sldId="3703"/>
        </pc:sldMkLst>
        <pc:spChg chg="mod">
          <ac:chgData name="Cynthia Hung" userId="f14f8da6-1ad2-4abf-8a50-91c09195f1a4" providerId="ADAL" clId="{3D8AEC6A-A0C1-4A8F-9452-7FCE32EDF333}" dt="2025-01-13T04:37:46.606" v="273" actId="790"/>
          <ac:spMkLst>
            <pc:docMk/>
            <pc:sldMk cId="994363623" sldId="3703"/>
            <ac:spMk id="2" creationId="{B3DC4C4F-22E2-8F86-A132-C6E3956EA007}"/>
          </ac:spMkLst>
        </pc:spChg>
        <pc:spChg chg="add mod">
          <ac:chgData name="Cynthia Hung" userId="f14f8da6-1ad2-4abf-8a50-91c09195f1a4" providerId="ADAL" clId="{3D8AEC6A-A0C1-4A8F-9452-7FCE32EDF333}" dt="2025-01-13T04:37:50.367" v="274" actId="790"/>
          <ac:spMkLst>
            <pc:docMk/>
            <pc:sldMk cId="994363623" sldId="3703"/>
            <ac:spMk id="6" creationId="{E65FC39C-CEA2-188D-1DAB-3E587950EA19}"/>
          </ac:spMkLst>
        </pc:spChg>
      </pc:sldChg>
      <pc:sldChg chg="addSp delSp modSp mod modNotesTx">
        <pc:chgData name="Cynthia Hung" userId="f14f8da6-1ad2-4abf-8a50-91c09195f1a4" providerId="ADAL" clId="{3D8AEC6A-A0C1-4A8F-9452-7FCE32EDF333}" dt="2025-01-14T02:22:13.076" v="333" actId="12"/>
        <pc:sldMkLst>
          <pc:docMk/>
          <pc:sldMk cId="4190564412" sldId="3728"/>
        </pc:sldMkLst>
        <pc:spChg chg="mod">
          <ac:chgData name="Cynthia Hung" userId="f14f8da6-1ad2-4abf-8a50-91c09195f1a4" providerId="ADAL" clId="{3D8AEC6A-A0C1-4A8F-9452-7FCE32EDF333}" dt="2025-01-13T04:34:48.623" v="244" actId="790"/>
          <ac:spMkLst>
            <pc:docMk/>
            <pc:sldMk cId="4190564412" sldId="3728"/>
            <ac:spMk id="4" creationId="{6CC06162-73B3-9A0A-419B-41CA6069E680}"/>
          </ac:spMkLst>
        </pc:spChg>
        <pc:spChg chg="mod">
          <ac:chgData name="Cynthia Hung" userId="f14f8da6-1ad2-4abf-8a50-91c09195f1a4" providerId="ADAL" clId="{3D8AEC6A-A0C1-4A8F-9452-7FCE32EDF333}" dt="2025-01-13T04:34:48.623" v="244" actId="790"/>
          <ac:spMkLst>
            <pc:docMk/>
            <pc:sldMk cId="4190564412" sldId="3728"/>
            <ac:spMk id="7" creationId="{195B132D-F746-2870-2B89-4EC9E8950008}"/>
          </ac:spMkLst>
        </pc:spChg>
        <pc:spChg chg="mod">
          <ac:chgData name="Cynthia Hung" userId="f14f8da6-1ad2-4abf-8a50-91c09195f1a4" providerId="ADAL" clId="{3D8AEC6A-A0C1-4A8F-9452-7FCE32EDF333}" dt="2025-01-13T04:34:48.623" v="244" actId="790"/>
          <ac:spMkLst>
            <pc:docMk/>
            <pc:sldMk cId="4190564412" sldId="3728"/>
            <ac:spMk id="8" creationId="{50BA42D2-AB37-770A-9C42-E19AF67E2652}"/>
          </ac:spMkLst>
        </pc:spChg>
        <pc:spChg chg="mod">
          <ac:chgData name="Cynthia Hung" userId="f14f8da6-1ad2-4abf-8a50-91c09195f1a4" providerId="ADAL" clId="{3D8AEC6A-A0C1-4A8F-9452-7FCE32EDF333}" dt="2025-01-13T04:34:48.623" v="244" actId="790"/>
          <ac:spMkLst>
            <pc:docMk/>
            <pc:sldMk cId="4190564412" sldId="3728"/>
            <ac:spMk id="9" creationId="{D73632C8-74C4-0D4B-106D-98F960743FD5}"/>
          </ac:spMkLst>
        </pc:spChg>
        <pc:spChg chg="add mod">
          <ac:chgData name="Cynthia Hung" userId="f14f8da6-1ad2-4abf-8a50-91c09195f1a4" providerId="ADAL" clId="{3D8AEC6A-A0C1-4A8F-9452-7FCE32EDF333}" dt="2025-01-13T04:34:48.623" v="244" actId="790"/>
          <ac:spMkLst>
            <pc:docMk/>
            <pc:sldMk cId="4190564412" sldId="3728"/>
            <ac:spMk id="12" creationId="{704BDC49-DF91-5502-AEE9-59F53F2B8111}"/>
          </ac:spMkLst>
        </pc:spChg>
      </pc:sldChg>
      <pc:sldChg chg="addSp delSp modSp mod modNotesTx">
        <pc:chgData name="Cynthia Hung" userId="f14f8da6-1ad2-4abf-8a50-91c09195f1a4" providerId="ADAL" clId="{3D8AEC6A-A0C1-4A8F-9452-7FCE32EDF333}" dt="2025-01-14T02:20:09.220" v="318" actId="790"/>
        <pc:sldMkLst>
          <pc:docMk/>
          <pc:sldMk cId="2970836488" sldId="4597"/>
        </pc:sldMkLst>
        <pc:spChg chg="add mod">
          <ac:chgData name="Cynthia Hung" userId="f14f8da6-1ad2-4abf-8a50-91c09195f1a4" providerId="ADAL" clId="{3D8AEC6A-A0C1-4A8F-9452-7FCE32EDF333}" dt="2025-01-13T03:32:47.589" v="203" actId="790"/>
          <ac:spMkLst>
            <pc:docMk/>
            <pc:sldMk cId="2970836488" sldId="4597"/>
            <ac:spMk id="5" creationId="{0F2FAAE6-5F73-AB27-DD15-803EA411D66C}"/>
          </ac:spMkLst>
        </pc:spChg>
        <pc:spChg chg="mod">
          <ac:chgData name="Cynthia Hung" userId="f14f8da6-1ad2-4abf-8a50-91c09195f1a4" providerId="ADAL" clId="{3D8AEC6A-A0C1-4A8F-9452-7FCE32EDF333}" dt="2025-01-13T03:32:47.589" v="203" actId="790"/>
          <ac:spMkLst>
            <pc:docMk/>
            <pc:sldMk cId="2970836488" sldId="4597"/>
            <ac:spMk id="9" creationId="{C613BCA1-2097-D805-52AA-DC4EAAF63E72}"/>
          </ac:spMkLst>
        </pc:spChg>
      </pc:sldChg>
      <pc:sldChg chg="addSp delSp modSp mod modNotesTx">
        <pc:chgData name="Cynthia Hung" userId="f14f8da6-1ad2-4abf-8a50-91c09195f1a4" providerId="ADAL" clId="{3D8AEC6A-A0C1-4A8F-9452-7FCE32EDF333}" dt="2025-01-14T02:20:40.732" v="322" actId="790"/>
        <pc:sldMkLst>
          <pc:docMk/>
          <pc:sldMk cId="2256528502" sldId="4637"/>
        </pc:sldMkLst>
        <pc:spChg chg="mod">
          <ac:chgData name="Cynthia Hung" userId="f14f8da6-1ad2-4abf-8a50-91c09195f1a4" providerId="ADAL" clId="{3D8AEC6A-A0C1-4A8F-9452-7FCE32EDF333}" dt="2025-01-13T03:32:56.950" v="204" actId="790"/>
          <ac:spMkLst>
            <pc:docMk/>
            <pc:sldMk cId="2256528502" sldId="4637"/>
            <ac:spMk id="4" creationId="{CFB1495E-978B-5BAC-D887-3A57A76CDB9E}"/>
          </ac:spMkLst>
        </pc:spChg>
        <pc:spChg chg="mod">
          <ac:chgData name="Cynthia Hung" userId="f14f8da6-1ad2-4abf-8a50-91c09195f1a4" providerId="ADAL" clId="{3D8AEC6A-A0C1-4A8F-9452-7FCE32EDF333}" dt="2025-01-13T03:32:56.950" v="204" actId="790"/>
          <ac:spMkLst>
            <pc:docMk/>
            <pc:sldMk cId="2256528502" sldId="4637"/>
            <ac:spMk id="5" creationId="{FE7ECAAE-BDA6-FF94-3977-AFBEDEFB40F9}"/>
          </ac:spMkLst>
        </pc:spChg>
        <pc:spChg chg="mod">
          <ac:chgData name="Cynthia Hung" userId="f14f8da6-1ad2-4abf-8a50-91c09195f1a4" providerId="ADAL" clId="{3D8AEC6A-A0C1-4A8F-9452-7FCE32EDF333}" dt="2025-01-13T03:32:56.950" v="204" actId="790"/>
          <ac:spMkLst>
            <pc:docMk/>
            <pc:sldMk cId="2256528502" sldId="4637"/>
            <ac:spMk id="7" creationId="{C1D0602F-E0D8-89E6-D17D-E9441589FDDD}"/>
          </ac:spMkLst>
        </pc:spChg>
        <pc:spChg chg="mod">
          <ac:chgData name="Cynthia Hung" userId="f14f8da6-1ad2-4abf-8a50-91c09195f1a4" providerId="ADAL" clId="{3D8AEC6A-A0C1-4A8F-9452-7FCE32EDF333}" dt="2025-01-13T03:32:56.950" v="204" actId="790"/>
          <ac:spMkLst>
            <pc:docMk/>
            <pc:sldMk cId="2256528502" sldId="4637"/>
            <ac:spMk id="8" creationId="{C2475BF8-42E7-1DDD-CC24-27BDC46024B4}"/>
          </ac:spMkLst>
        </pc:spChg>
        <pc:spChg chg="mod">
          <ac:chgData name="Cynthia Hung" userId="f14f8da6-1ad2-4abf-8a50-91c09195f1a4" providerId="ADAL" clId="{3D8AEC6A-A0C1-4A8F-9452-7FCE32EDF333}" dt="2025-01-13T03:32:56.950" v="204" actId="790"/>
          <ac:spMkLst>
            <pc:docMk/>
            <pc:sldMk cId="2256528502" sldId="4637"/>
            <ac:spMk id="9" creationId="{BAC251AF-AFB2-E062-DCA5-A47AB6C3F066}"/>
          </ac:spMkLst>
        </pc:spChg>
        <pc:spChg chg="add mod">
          <ac:chgData name="Cynthia Hung" userId="f14f8da6-1ad2-4abf-8a50-91c09195f1a4" providerId="ADAL" clId="{3D8AEC6A-A0C1-4A8F-9452-7FCE32EDF333}" dt="2025-01-13T03:32:56.950" v="204" actId="790"/>
          <ac:spMkLst>
            <pc:docMk/>
            <pc:sldMk cId="2256528502" sldId="4637"/>
            <ac:spMk id="10" creationId="{B35FCA8D-6F78-2EFE-387D-F4F7A5446B49}"/>
          </ac:spMkLst>
        </pc:spChg>
      </pc:sldChg>
      <pc:sldChg chg="addSp delSp modSp mod modNotesTx">
        <pc:chgData name="Cynthia Hung" userId="f14f8da6-1ad2-4abf-8a50-91c09195f1a4" providerId="ADAL" clId="{3D8AEC6A-A0C1-4A8F-9452-7FCE32EDF333}" dt="2025-01-14T02:21:01.484" v="324" actId="2711"/>
        <pc:sldMkLst>
          <pc:docMk/>
          <pc:sldMk cId="3703588784" sldId="4638"/>
        </pc:sldMkLst>
        <pc:spChg chg="add mod">
          <ac:chgData name="Cynthia Hung" userId="f14f8da6-1ad2-4abf-8a50-91c09195f1a4" providerId="ADAL" clId="{3D8AEC6A-A0C1-4A8F-9452-7FCE32EDF333}" dt="2025-01-13T02:48:15.982" v="62" actId="27636"/>
          <ac:spMkLst>
            <pc:docMk/>
            <pc:sldMk cId="3703588784" sldId="4638"/>
            <ac:spMk id="7" creationId="{57C3B068-4781-05C7-BE58-09FE1085877D}"/>
          </ac:spMkLst>
        </pc:spChg>
      </pc:sldChg>
      <pc:sldChg chg="addSp delSp modSp mod modNotesTx">
        <pc:chgData name="Cynthia Hung" userId="f14f8da6-1ad2-4abf-8a50-91c09195f1a4" providerId="ADAL" clId="{3D8AEC6A-A0C1-4A8F-9452-7FCE32EDF333}" dt="2025-01-14T02:21:17.373" v="326" actId="790"/>
        <pc:sldMkLst>
          <pc:docMk/>
          <pc:sldMk cId="2637945037" sldId="4639"/>
        </pc:sldMkLst>
        <pc:spChg chg="add mod">
          <ac:chgData name="Cynthia Hung" userId="f14f8da6-1ad2-4abf-8a50-91c09195f1a4" providerId="ADAL" clId="{3D8AEC6A-A0C1-4A8F-9452-7FCE32EDF333}" dt="2025-01-13T02:48:33.104" v="69" actId="27636"/>
          <ac:spMkLst>
            <pc:docMk/>
            <pc:sldMk cId="2637945037" sldId="4639"/>
            <ac:spMk id="10" creationId="{23DCF11D-7444-FA0C-EB89-FB4CBE2785B6}"/>
          </ac:spMkLst>
        </pc:spChg>
      </pc:sldChg>
      <pc:sldChg chg="addSp delSp modSp mod modNotesTx">
        <pc:chgData name="Cynthia Hung" userId="f14f8da6-1ad2-4abf-8a50-91c09195f1a4" providerId="ADAL" clId="{3D8AEC6A-A0C1-4A8F-9452-7FCE32EDF333}" dt="2025-01-14T03:10:21.423" v="404" actId="12"/>
        <pc:sldMkLst>
          <pc:docMk/>
          <pc:sldMk cId="3460369319" sldId="4641"/>
        </pc:sldMkLst>
        <pc:spChg chg="mod">
          <ac:chgData name="Cynthia Hung" userId="f14f8da6-1ad2-4abf-8a50-91c09195f1a4" providerId="ADAL" clId="{3D8AEC6A-A0C1-4A8F-9452-7FCE32EDF333}" dt="2025-01-13T04:38:00.272" v="276" actId="790"/>
          <ac:spMkLst>
            <pc:docMk/>
            <pc:sldMk cId="3460369319" sldId="4641"/>
            <ac:spMk id="3" creationId="{97E7055D-9C4C-ABA2-94E6-C8E2A9420B3E}"/>
          </ac:spMkLst>
        </pc:spChg>
        <pc:spChg chg="add mod">
          <ac:chgData name="Cynthia Hung" userId="f14f8da6-1ad2-4abf-8a50-91c09195f1a4" providerId="ADAL" clId="{3D8AEC6A-A0C1-4A8F-9452-7FCE32EDF333}" dt="2025-01-13T04:38:03.713" v="277" actId="790"/>
          <ac:spMkLst>
            <pc:docMk/>
            <pc:sldMk cId="3460369319" sldId="4641"/>
            <ac:spMk id="7" creationId="{D73A6A66-1C0E-D56A-CE7B-30876C776BD8}"/>
          </ac:spMkLst>
        </pc:spChg>
      </pc:sldChg>
      <pc:sldChg chg="addSp delSp modSp mod modNotesTx">
        <pc:chgData name="Cynthia Hung" userId="f14f8da6-1ad2-4abf-8a50-91c09195f1a4" providerId="ADAL" clId="{3D8AEC6A-A0C1-4A8F-9452-7FCE32EDF333}" dt="2025-01-14T03:10:57.671" v="408" actId="12"/>
        <pc:sldMkLst>
          <pc:docMk/>
          <pc:sldMk cId="3039143557" sldId="4642"/>
        </pc:sldMkLst>
        <pc:spChg chg="mod">
          <ac:chgData name="Cynthia Hung" userId="f14f8da6-1ad2-4abf-8a50-91c09195f1a4" providerId="ADAL" clId="{3D8AEC6A-A0C1-4A8F-9452-7FCE32EDF333}" dt="2025-01-13T04:38:16.464" v="280" actId="790"/>
          <ac:spMkLst>
            <pc:docMk/>
            <pc:sldMk cId="3039143557" sldId="4642"/>
            <ac:spMk id="6" creationId="{C7DC420F-7F45-279A-90A0-DD64A103F5FC}"/>
          </ac:spMkLst>
        </pc:spChg>
        <pc:spChg chg="add mod">
          <ac:chgData name="Cynthia Hung" userId="f14f8da6-1ad2-4abf-8a50-91c09195f1a4" providerId="ADAL" clId="{3D8AEC6A-A0C1-4A8F-9452-7FCE32EDF333}" dt="2025-01-13T04:38:20.018" v="281" actId="790"/>
          <ac:spMkLst>
            <pc:docMk/>
            <pc:sldMk cId="3039143557" sldId="4642"/>
            <ac:spMk id="7" creationId="{C63FAA41-18C2-F092-EAA9-1203C16D008F}"/>
          </ac:spMkLst>
        </pc:spChg>
      </pc:sldChg>
      <pc:sldChg chg="addSp delSp modSp mod chgLayout modNotesTx">
        <pc:chgData name="Cynthia Hung" userId="f14f8da6-1ad2-4abf-8a50-91c09195f1a4" providerId="ADAL" clId="{3D8AEC6A-A0C1-4A8F-9452-7FCE32EDF333}" dt="2025-01-14T02:17:49.488" v="297" actId="948"/>
        <pc:sldMkLst>
          <pc:docMk/>
          <pc:sldMk cId="171201595" sldId="4645"/>
        </pc:sldMkLst>
        <pc:spChg chg="mod ord">
          <ac:chgData name="Cynthia Hung" userId="f14f8da6-1ad2-4abf-8a50-91c09195f1a4" providerId="ADAL" clId="{3D8AEC6A-A0C1-4A8F-9452-7FCE32EDF333}" dt="2025-01-13T03:32:36.058" v="201" actId="790"/>
          <ac:spMkLst>
            <pc:docMk/>
            <pc:sldMk cId="171201595" sldId="4645"/>
            <ac:spMk id="3" creationId="{0331052A-641B-40DA-6AB9-8247F484E84F}"/>
          </ac:spMkLst>
        </pc:spChg>
        <pc:spChg chg="add mod ord">
          <ac:chgData name="Cynthia Hung" userId="f14f8da6-1ad2-4abf-8a50-91c09195f1a4" providerId="ADAL" clId="{3D8AEC6A-A0C1-4A8F-9452-7FCE32EDF333}" dt="2025-01-13T03:32:36.058" v="201" actId="790"/>
          <ac:spMkLst>
            <pc:docMk/>
            <pc:sldMk cId="171201595" sldId="4645"/>
            <ac:spMk id="5" creationId="{3FDD5365-1920-F574-D362-67AA53CB80C4}"/>
          </ac:spMkLst>
        </pc:spChg>
      </pc:sldChg>
      <pc:sldMasterChg chg="modSp mod modSldLayout">
        <pc:chgData name="Cynthia Hung" userId="f14f8da6-1ad2-4abf-8a50-91c09195f1a4" providerId="ADAL" clId="{3D8AEC6A-A0C1-4A8F-9452-7FCE32EDF333}" dt="2025-01-13T03:31:48.810" v="195" actId="790"/>
        <pc:sldMasterMkLst>
          <pc:docMk/>
          <pc:sldMasterMk cId="362557630" sldId="2147483723"/>
        </pc:sldMasterMkLst>
        <pc:spChg chg="mod">
          <ac:chgData name="Cynthia Hung" userId="f14f8da6-1ad2-4abf-8a50-91c09195f1a4" providerId="ADAL" clId="{3D8AEC6A-A0C1-4A8F-9452-7FCE32EDF333}" dt="2025-01-13T03:30:42.592" v="187" actId="790"/>
          <ac:spMkLst>
            <pc:docMk/>
            <pc:sldMasterMk cId="362557630" sldId="2147483723"/>
            <ac:spMk id="2" creationId="{68B87143-A6FB-0B40-9EBA-991BAD862D66}"/>
          </ac:spMkLst>
        </pc:spChg>
        <pc:spChg chg="mod">
          <ac:chgData name="Cynthia Hung" userId="f14f8da6-1ad2-4abf-8a50-91c09195f1a4" providerId="ADAL" clId="{3D8AEC6A-A0C1-4A8F-9452-7FCE32EDF333}" dt="2025-01-13T03:30:42.592" v="187" actId="790"/>
          <ac:spMkLst>
            <pc:docMk/>
            <pc:sldMasterMk cId="362557630" sldId="2147483723"/>
            <ac:spMk id="3" creationId="{9F9890C6-70FB-1141-ACB3-AECD84C25B97}"/>
          </ac:spMkLst>
        </pc:spChg>
        <pc:sldLayoutChg chg="modSp mod">
          <pc:chgData name="Cynthia Hung" userId="f14f8da6-1ad2-4abf-8a50-91c09195f1a4" providerId="ADAL" clId="{3D8AEC6A-A0C1-4A8F-9452-7FCE32EDF333}" dt="2025-01-13T03:30:56.954" v="189" actId="790"/>
          <pc:sldLayoutMkLst>
            <pc:docMk/>
            <pc:sldMasterMk cId="362557630" sldId="2147483723"/>
            <pc:sldLayoutMk cId="2136520918" sldId="2147483726"/>
          </pc:sldLayoutMkLst>
          <pc:spChg chg="mod">
            <ac:chgData name="Cynthia Hung" userId="f14f8da6-1ad2-4abf-8a50-91c09195f1a4" providerId="ADAL" clId="{3D8AEC6A-A0C1-4A8F-9452-7FCE32EDF333}" dt="2025-01-13T03:30:56.954" v="189" actId="790"/>
            <ac:spMkLst>
              <pc:docMk/>
              <pc:sldMasterMk cId="362557630" sldId="2147483723"/>
              <pc:sldLayoutMk cId="2136520918" sldId="2147483726"/>
              <ac:spMk id="10" creationId="{29CBC331-4DD0-48E4-B7D8-6882652576A9}"/>
            </ac:spMkLst>
          </pc:spChg>
        </pc:sldLayoutChg>
        <pc:sldLayoutChg chg="modSp mod">
          <pc:chgData name="Cynthia Hung" userId="f14f8da6-1ad2-4abf-8a50-91c09195f1a4" providerId="ADAL" clId="{3D8AEC6A-A0C1-4A8F-9452-7FCE32EDF333}" dt="2025-01-13T03:31:17.406" v="191" actId="790"/>
          <pc:sldLayoutMkLst>
            <pc:docMk/>
            <pc:sldMasterMk cId="362557630" sldId="2147483723"/>
            <pc:sldLayoutMk cId="3616948424" sldId="2147483804"/>
          </pc:sldLayoutMkLst>
          <pc:spChg chg="mod">
            <ac:chgData name="Cynthia Hung" userId="f14f8da6-1ad2-4abf-8a50-91c09195f1a4" providerId="ADAL" clId="{3D8AEC6A-A0C1-4A8F-9452-7FCE32EDF333}" dt="2025-01-13T03:31:17.406" v="191" actId="790"/>
            <ac:spMkLst>
              <pc:docMk/>
              <pc:sldMasterMk cId="362557630" sldId="2147483723"/>
              <pc:sldLayoutMk cId="3616948424" sldId="2147483804"/>
              <ac:spMk id="7" creationId="{6E9C2048-EE65-5B43-8DB9-DAD12C0B0656}"/>
            </ac:spMkLst>
          </pc:spChg>
          <pc:spChg chg="mod">
            <ac:chgData name="Cynthia Hung" userId="f14f8da6-1ad2-4abf-8a50-91c09195f1a4" providerId="ADAL" clId="{3D8AEC6A-A0C1-4A8F-9452-7FCE32EDF333}" dt="2025-01-13T03:31:17.406" v="191" actId="790"/>
            <ac:spMkLst>
              <pc:docMk/>
              <pc:sldMasterMk cId="362557630" sldId="2147483723"/>
              <pc:sldLayoutMk cId="3616948424" sldId="2147483804"/>
              <ac:spMk id="8" creationId="{E795D62B-E174-485B-AF6F-315C0CB7007A}"/>
            </ac:spMkLst>
          </pc:spChg>
          <pc:spChg chg="mod">
            <ac:chgData name="Cynthia Hung" userId="f14f8da6-1ad2-4abf-8a50-91c09195f1a4" providerId="ADAL" clId="{3D8AEC6A-A0C1-4A8F-9452-7FCE32EDF333}" dt="2025-01-13T03:31:17.406" v="191" actId="790"/>
            <ac:spMkLst>
              <pc:docMk/>
              <pc:sldMasterMk cId="362557630" sldId="2147483723"/>
              <pc:sldLayoutMk cId="3616948424" sldId="2147483804"/>
              <ac:spMk id="9" creationId="{CA1C909E-4814-470F-9529-3F9917880A13}"/>
            </ac:spMkLst>
          </pc:spChg>
          <pc:spChg chg="mod">
            <ac:chgData name="Cynthia Hung" userId="f14f8da6-1ad2-4abf-8a50-91c09195f1a4" providerId="ADAL" clId="{3D8AEC6A-A0C1-4A8F-9452-7FCE32EDF333}" dt="2025-01-13T03:31:17.406" v="191" actId="790"/>
            <ac:spMkLst>
              <pc:docMk/>
              <pc:sldMasterMk cId="362557630" sldId="2147483723"/>
              <pc:sldLayoutMk cId="3616948424" sldId="2147483804"/>
              <ac:spMk id="13" creationId="{AD433679-F647-4DD3-9C0C-D00FCEEFBA86}"/>
            </ac:spMkLst>
          </pc:spChg>
          <pc:spChg chg="mod">
            <ac:chgData name="Cynthia Hung" userId="f14f8da6-1ad2-4abf-8a50-91c09195f1a4" providerId="ADAL" clId="{3D8AEC6A-A0C1-4A8F-9452-7FCE32EDF333}" dt="2025-01-13T03:31:17.406" v="191" actId="790"/>
            <ac:spMkLst>
              <pc:docMk/>
              <pc:sldMasterMk cId="362557630" sldId="2147483723"/>
              <pc:sldLayoutMk cId="3616948424" sldId="2147483804"/>
              <ac:spMk id="15" creationId="{90A77E04-450A-4F4E-ABDC-27577254C998}"/>
            </ac:spMkLst>
          </pc:spChg>
        </pc:sldLayoutChg>
        <pc:sldLayoutChg chg="modSp mod">
          <pc:chgData name="Cynthia Hung" userId="f14f8da6-1ad2-4abf-8a50-91c09195f1a4" providerId="ADAL" clId="{3D8AEC6A-A0C1-4A8F-9452-7FCE32EDF333}" dt="2025-01-13T03:31:25.793" v="192" actId="790"/>
          <pc:sldLayoutMkLst>
            <pc:docMk/>
            <pc:sldMasterMk cId="362557630" sldId="2147483723"/>
            <pc:sldLayoutMk cId="2051756121" sldId="2147483890"/>
          </pc:sldLayoutMkLst>
          <pc:spChg chg="mod">
            <ac:chgData name="Cynthia Hung" userId="f14f8da6-1ad2-4abf-8a50-91c09195f1a4" providerId="ADAL" clId="{3D8AEC6A-A0C1-4A8F-9452-7FCE32EDF333}" dt="2025-01-13T03:31:25.793" v="192" actId="790"/>
            <ac:spMkLst>
              <pc:docMk/>
              <pc:sldMasterMk cId="362557630" sldId="2147483723"/>
              <pc:sldLayoutMk cId="2051756121" sldId="2147483890"/>
              <ac:spMk id="5" creationId="{72FE8F3E-235A-429E-BA6F-F86BC4FC8F6A}"/>
            </ac:spMkLst>
          </pc:spChg>
        </pc:sldLayoutChg>
        <pc:sldLayoutChg chg="modSp mod">
          <pc:chgData name="Cynthia Hung" userId="f14f8da6-1ad2-4abf-8a50-91c09195f1a4" providerId="ADAL" clId="{3D8AEC6A-A0C1-4A8F-9452-7FCE32EDF333}" dt="2025-01-13T03:31:35.167" v="193" actId="790"/>
          <pc:sldLayoutMkLst>
            <pc:docMk/>
            <pc:sldMasterMk cId="362557630" sldId="2147483723"/>
            <pc:sldLayoutMk cId="701141981" sldId="2147483898"/>
          </pc:sldLayoutMkLst>
          <pc:spChg chg="mod">
            <ac:chgData name="Cynthia Hung" userId="f14f8da6-1ad2-4abf-8a50-91c09195f1a4" providerId="ADAL" clId="{3D8AEC6A-A0C1-4A8F-9452-7FCE32EDF333}" dt="2025-01-13T03:31:35.167" v="193" actId="790"/>
            <ac:spMkLst>
              <pc:docMk/>
              <pc:sldMasterMk cId="362557630" sldId="2147483723"/>
              <pc:sldLayoutMk cId="701141981" sldId="2147483898"/>
              <ac:spMk id="2" creationId="{E6F610A7-8B2A-346F-51EE-FFCDC18A79D6}"/>
            </ac:spMkLst>
          </pc:spChg>
          <pc:spChg chg="mod">
            <ac:chgData name="Cynthia Hung" userId="f14f8da6-1ad2-4abf-8a50-91c09195f1a4" providerId="ADAL" clId="{3D8AEC6A-A0C1-4A8F-9452-7FCE32EDF333}" dt="2025-01-13T03:31:35.167" v="193" actId="790"/>
            <ac:spMkLst>
              <pc:docMk/>
              <pc:sldMasterMk cId="362557630" sldId="2147483723"/>
              <pc:sldLayoutMk cId="701141981" sldId="2147483898"/>
              <ac:spMk id="4" creationId="{A1B47A85-BDE8-DE4D-A014-AD13617FDDA4}"/>
            </ac:spMkLst>
          </pc:spChg>
        </pc:sldLayoutChg>
        <pc:sldLayoutChg chg="modSp mod">
          <pc:chgData name="Cynthia Hung" userId="f14f8da6-1ad2-4abf-8a50-91c09195f1a4" providerId="ADAL" clId="{3D8AEC6A-A0C1-4A8F-9452-7FCE32EDF333}" dt="2025-01-13T03:31:41.839" v="194" actId="790"/>
          <pc:sldLayoutMkLst>
            <pc:docMk/>
            <pc:sldMasterMk cId="362557630" sldId="2147483723"/>
            <pc:sldLayoutMk cId="1216412012" sldId="2147484095"/>
          </pc:sldLayoutMkLst>
          <pc:spChg chg="mod">
            <ac:chgData name="Cynthia Hung" userId="f14f8da6-1ad2-4abf-8a50-91c09195f1a4" providerId="ADAL" clId="{3D8AEC6A-A0C1-4A8F-9452-7FCE32EDF333}" dt="2025-01-13T03:31:41.839" v="194" actId="790"/>
            <ac:spMkLst>
              <pc:docMk/>
              <pc:sldMasterMk cId="362557630" sldId="2147483723"/>
              <pc:sldLayoutMk cId="1216412012" sldId="2147484095"/>
              <ac:spMk id="2" creationId="{E6F610A7-8B2A-346F-51EE-FFCDC18A79D6}"/>
            </ac:spMkLst>
          </pc:spChg>
          <pc:spChg chg="mod">
            <ac:chgData name="Cynthia Hung" userId="f14f8da6-1ad2-4abf-8a50-91c09195f1a4" providerId="ADAL" clId="{3D8AEC6A-A0C1-4A8F-9452-7FCE32EDF333}" dt="2025-01-13T03:31:41.839" v="194" actId="790"/>
            <ac:spMkLst>
              <pc:docMk/>
              <pc:sldMasterMk cId="362557630" sldId="2147483723"/>
              <pc:sldLayoutMk cId="1216412012" sldId="2147484095"/>
              <ac:spMk id="4" creationId="{A1B47A85-BDE8-DE4D-A014-AD13617FDDA4}"/>
            </ac:spMkLst>
          </pc:spChg>
        </pc:sldLayoutChg>
        <pc:sldLayoutChg chg="modSp mod">
          <pc:chgData name="Cynthia Hung" userId="f14f8da6-1ad2-4abf-8a50-91c09195f1a4" providerId="ADAL" clId="{3D8AEC6A-A0C1-4A8F-9452-7FCE32EDF333}" dt="2025-01-13T03:31:48.810" v="195" actId="790"/>
          <pc:sldLayoutMkLst>
            <pc:docMk/>
            <pc:sldMasterMk cId="362557630" sldId="2147483723"/>
            <pc:sldLayoutMk cId="3108095267" sldId="2147484096"/>
          </pc:sldLayoutMkLst>
          <pc:spChg chg="mod">
            <ac:chgData name="Cynthia Hung" userId="f14f8da6-1ad2-4abf-8a50-91c09195f1a4" providerId="ADAL" clId="{3D8AEC6A-A0C1-4A8F-9452-7FCE32EDF333}" dt="2025-01-13T03:31:48.810" v="195" actId="790"/>
            <ac:spMkLst>
              <pc:docMk/>
              <pc:sldMasterMk cId="362557630" sldId="2147483723"/>
              <pc:sldLayoutMk cId="3108095267" sldId="2147484096"/>
              <ac:spMk id="2" creationId="{E6F610A7-8B2A-346F-51EE-FFCDC18A79D6}"/>
            </ac:spMkLst>
          </pc:spChg>
          <pc:spChg chg="mod">
            <ac:chgData name="Cynthia Hung" userId="f14f8da6-1ad2-4abf-8a50-91c09195f1a4" providerId="ADAL" clId="{3D8AEC6A-A0C1-4A8F-9452-7FCE32EDF333}" dt="2025-01-13T03:31:48.810" v="195" actId="790"/>
            <ac:spMkLst>
              <pc:docMk/>
              <pc:sldMasterMk cId="362557630" sldId="2147483723"/>
              <pc:sldLayoutMk cId="3108095267" sldId="2147484096"/>
              <ac:spMk id="4" creationId="{A1B47A85-BDE8-DE4D-A014-AD13617FDDA4}"/>
            </ac:spMkLst>
          </pc:spChg>
          <pc:spChg chg="mod">
            <ac:chgData name="Cynthia Hung" userId="f14f8da6-1ad2-4abf-8a50-91c09195f1a4" providerId="ADAL" clId="{3D8AEC6A-A0C1-4A8F-9452-7FCE32EDF333}" dt="2025-01-13T03:31:48.810" v="195" actId="790"/>
            <ac:spMkLst>
              <pc:docMk/>
              <pc:sldMasterMk cId="362557630" sldId="2147483723"/>
              <pc:sldLayoutMk cId="3108095267" sldId="2147484096"/>
              <ac:spMk id="5" creationId="{3C43BE73-9F53-4B62-873C-CE7ADCBA46CE}"/>
            </ac:spMkLst>
          </pc:spChg>
        </pc:sldLayoutChg>
        <pc:sldLayoutChg chg="delSp mod">
          <pc:chgData name="Cynthia Hung" userId="f14f8da6-1ad2-4abf-8a50-91c09195f1a4" providerId="ADAL" clId="{3D8AEC6A-A0C1-4A8F-9452-7FCE32EDF333}" dt="2025-01-13T02:28:07.969" v="4" actId="478"/>
          <pc:sldLayoutMkLst>
            <pc:docMk/>
            <pc:sldMasterMk cId="362557630" sldId="2147483723"/>
            <pc:sldLayoutMk cId="1779160833" sldId="2147484097"/>
          </pc:sldLayoutMkLst>
        </pc:sldLayoutChg>
        <pc:sldLayoutChg chg="modSp mod">
          <pc:chgData name="Cynthia Hung" userId="f14f8da6-1ad2-4abf-8a50-91c09195f1a4" providerId="ADAL" clId="{3D8AEC6A-A0C1-4A8F-9452-7FCE32EDF333}" dt="2025-01-13T03:31:10.890" v="190" actId="790"/>
          <pc:sldLayoutMkLst>
            <pc:docMk/>
            <pc:sldMasterMk cId="362557630" sldId="2147483723"/>
            <pc:sldLayoutMk cId="1754514756" sldId="2147484098"/>
          </pc:sldLayoutMkLst>
          <pc:spChg chg="mod">
            <ac:chgData name="Cynthia Hung" userId="f14f8da6-1ad2-4abf-8a50-91c09195f1a4" providerId="ADAL" clId="{3D8AEC6A-A0C1-4A8F-9452-7FCE32EDF333}" dt="2025-01-13T03:31:10.890" v="190" actId="790"/>
            <ac:spMkLst>
              <pc:docMk/>
              <pc:sldMasterMk cId="362557630" sldId="2147483723"/>
              <pc:sldLayoutMk cId="1754514756" sldId="2147484098"/>
              <ac:spMk id="2" creationId="{F0E0A170-1A62-9702-7C33-30CC76BBD575}"/>
            </ac:spMkLst>
          </pc:spChg>
        </pc:sldLayoutChg>
      </pc:sldMasterChg>
      <pc:sldMasterChg chg="del delSldLayout">
        <pc:chgData name="Cynthia Hung" userId="f14f8da6-1ad2-4abf-8a50-91c09195f1a4" providerId="ADAL" clId="{3D8AEC6A-A0C1-4A8F-9452-7FCE32EDF333}" dt="2025-01-13T02:19:32.715" v="2" actId="6013"/>
        <pc:sldMasterMkLst>
          <pc:docMk/>
          <pc:sldMasterMk cId="3025125771" sldId="2147483899"/>
        </pc:sldMasterMkLst>
        <pc:sldLayoutChg chg="del">
          <pc:chgData name="Cynthia Hung" userId="f14f8da6-1ad2-4abf-8a50-91c09195f1a4" providerId="ADAL" clId="{3D8AEC6A-A0C1-4A8F-9452-7FCE32EDF333}" dt="2025-01-13T02:19:32.715" v="2" actId="6013"/>
          <pc:sldLayoutMkLst>
            <pc:docMk/>
            <pc:sldMasterMk cId="3025125771" sldId="2147483899"/>
            <pc:sldLayoutMk cId="174236038" sldId="214748390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983719323" sldId="214748390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151200354" sldId="214748390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499812514" sldId="214748390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279843622" sldId="214748390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922283487" sldId="214748390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85658957" sldId="214748390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190870352" sldId="214748390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964598725" sldId="214748390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714227679" sldId="214748391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154671518" sldId="214748391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544217835" sldId="214748391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793905170" sldId="214748391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912250827" sldId="214748391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317942172" sldId="214748391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136751263" sldId="214748391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841878142" sldId="214748391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80793220" sldId="214748391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115278148" sldId="214748391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491588314" sldId="214748392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211517294" sldId="214748392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951308521" sldId="214748392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53295986" sldId="214748392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89384360" sldId="214748392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828374481" sldId="214748392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866951054" sldId="214748392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538233240" sldId="214748392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875939253" sldId="214748392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819792384" sldId="214748392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490943941" sldId="214748393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183804257" sldId="214748393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381977308" sldId="214748393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171767881" sldId="214748393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009469820" sldId="214748393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776025390" sldId="214748393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78670004" sldId="214748393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905531730" sldId="214748393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561525097" sldId="214748393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327868607" sldId="214748393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635614383" sldId="214748394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987330854" sldId="214748394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090199932" sldId="214748394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450049710" sldId="214748394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200956600" sldId="214748394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297850334" sldId="214748394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083655944" sldId="214748394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585549824" sldId="214748394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284162552" sldId="214748394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193221034" sldId="214748394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295032363" sldId="214748395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59548095" sldId="214748395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957582888" sldId="214748395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650668491" sldId="214748395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782953714" sldId="214748395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122899115" sldId="214748395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704152459" sldId="214748395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199627584" sldId="214748395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985486632" sldId="214748395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958602032" sldId="214748395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236112930" sldId="214748396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887700581" sldId="214748396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020764461" sldId="214748396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853497491" sldId="214748396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705950245" sldId="214748396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514513823" sldId="214748396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060765458" sldId="214748396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75928304" sldId="214748396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489309246" sldId="214748396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821072809" sldId="214748396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9928704" sldId="214748397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149613204" sldId="214748397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626940804" sldId="214748397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240120431" sldId="214748397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74522933" sldId="214748397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241232268" sldId="214748397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883633740" sldId="214748397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66391095" sldId="214748397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061291870" sldId="214748397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957297456" sldId="214748397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630530954" sldId="214748398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876136698" sldId="214748398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24772631" sldId="214748398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919019897" sldId="214748398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659370487" sldId="214748398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179427884" sldId="2147483985"/>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4049903167" sldId="2147483986"/>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391558295" sldId="2147483987"/>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550885817" sldId="2147483988"/>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694694102" sldId="2147483989"/>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2634313237" sldId="2147483990"/>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698789944" sldId="2147483991"/>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150213151" sldId="2147483992"/>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162492067" sldId="2147483993"/>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115512536" sldId="2147483994"/>
          </pc:sldLayoutMkLst>
        </pc:sldLayoutChg>
        <pc:sldLayoutChg chg="del">
          <pc:chgData name="Cynthia Hung" userId="f14f8da6-1ad2-4abf-8a50-91c09195f1a4" providerId="ADAL" clId="{3D8AEC6A-A0C1-4A8F-9452-7FCE32EDF333}" dt="2025-01-13T02:19:32.715" v="2" actId="6013"/>
          <pc:sldLayoutMkLst>
            <pc:docMk/>
            <pc:sldMasterMk cId="3025125771" sldId="2147483899"/>
            <pc:sldLayoutMk cId="3944214304" sldId="2147483995"/>
          </pc:sldLayoutMkLst>
        </pc:sldLayoutChg>
      </pc:sldMasterChg>
      <pc:sldMasterChg chg="modSp mod modSldLayout">
        <pc:chgData name="Cynthia Hung" userId="f14f8da6-1ad2-4abf-8a50-91c09195f1a4" providerId="ADAL" clId="{3D8AEC6A-A0C1-4A8F-9452-7FCE32EDF333}" dt="2025-01-13T03:32:15.332" v="198" actId="790"/>
        <pc:sldMasterMkLst>
          <pc:docMk/>
          <pc:sldMasterMk cId="1440080119" sldId="2147483996"/>
        </pc:sldMasterMkLst>
        <pc:spChg chg="mod">
          <ac:chgData name="Cynthia Hung" userId="f14f8da6-1ad2-4abf-8a50-91c09195f1a4" providerId="ADAL" clId="{3D8AEC6A-A0C1-4A8F-9452-7FCE32EDF333}" dt="2025-01-13T03:31:54.090" v="196" actId="790"/>
          <ac:spMkLst>
            <pc:docMk/>
            <pc:sldMasterMk cId="1440080119" sldId="2147483996"/>
            <ac:spMk id="2" creationId="{68B87143-A6FB-0B40-9EBA-991BAD862D66}"/>
          </ac:spMkLst>
        </pc:spChg>
        <pc:spChg chg="mod">
          <ac:chgData name="Cynthia Hung" userId="f14f8da6-1ad2-4abf-8a50-91c09195f1a4" providerId="ADAL" clId="{3D8AEC6A-A0C1-4A8F-9452-7FCE32EDF333}" dt="2025-01-13T03:31:54.090" v="196" actId="790"/>
          <ac:spMkLst>
            <pc:docMk/>
            <pc:sldMasterMk cId="1440080119" sldId="2147483996"/>
            <ac:spMk id="3" creationId="{9F9890C6-70FB-1141-ACB3-AECD84C25B97}"/>
          </ac:spMkLst>
        </pc:spChg>
        <pc:sldLayoutChg chg="modSp mod">
          <pc:chgData name="Cynthia Hung" userId="f14f8da6-1ad2-4abf-8a50-91c09195f1a4" providerId="ADAL" clId="{3D8AEC6A-A0C1-4A8F-9452-7FCE32EDF333}" dt="2025-01-13T03:32:06.892" v="197" actId="790"/>
          <pc:sldLayoutMkLst>
            <pc:docMk/>
            <pc:sldMasterMk cId="1440080119" sldId="2147483996"/>
            <pc:sldLayoutMk cId="3816111932" sldId="2147484094"/>
          </pc:sldLayoutMkLst>
          <pc:spChg chg="mod">
            <ac:chgData name="Cynthia Hung" userId="f14f8da6-1ad2-4abf-8a50-91c09195f1a4" providerId="ADAL" clId="{3D8AEC6A-A0C1-4A8F-9452-7FCE32EDF333}" dt="2025-01-13T03:32:06.892" v="197" actId="790"/>
            <ac:spMkLst>
              <pc:docMk/>
              <pc:sldMasterMk cId="1440080119" sldId="2147483996"/>
              <pc:sldLayoutMk cId="3816111932" sldId="2147484094"/>
              <ac:spMk id="2" creationId="{3CD6E612-3088-596E-FE5B-3C34C2B30989}"/>
            </ac:spMkLst>
          </pc:spChg>
          <pc:spChg chg="mod">
            <ac:chgData name="Cynthia Hung" userId="f14f8da6-1ad2-4abf-8a50-91c09195f1a4" providerId="ADAL" clId="{3D8AEC6A-A0C1-4A8F-9452-7FCE32EDF333}" dt="2025-01-13T03:32:06.892" v="197" actId="790"/>
            <ac:spMkLst>
              <pc:docMk/>
              <pc:sldMasterMk cId="1440080119" sldId="2147483996"/>
              <pc:sldLayoutMk cId="3816111932" sldId="2147484094"/>
              <ac:spMk id="3" creationId="{3C5FAEE1-D31E-AD43-8380-78EF771C6312}"/>
            </ac:spMkLst>
          </pc:spChg>
          <pc:spChg chg="mod">
            <ac:chgData name="Cynthia Hung" userId="f14f8da6-1ad2-4abf-8a50-91c09195f1a4" providerId="ADAL" clId="{3D8AEC6A-A0C1-4A8F-9452-7FCE32EDF333}" dt="2025-01-13T03:32:06.892" v="197" actId="790"/>
            <ac:spMkLst>
              <pc:docMk/>
              <pc:sldMasterMk cId="1440080119" sldId="2147483996"/>
              <pc:sldLayoutMk cId="3816111932" sldId="2147484094"/>
              <ac:spMk id="5" creationId="{FB11D10A-52C4-2A3E-7E84-980F50A68BD1}"/>
            </ac:spMkLst>
          </pc:spChg>
          <pc:spChg chg="mod">
            <ac:chgData name="Cynthia Hung" userId="f14f8da6-1ad2-4abf-8a50-91c09195f1a4" providerId="ADAL" clId="{3D8AEC6A-A0C1-4A8F-9452-7FCE32EDF333}" dt="2025-01-13T03:32:06.892" v="197" actId="790"/>
            <ac:spMkLst>
              <pc:docMk/>
              <pc:sldMasterMk cId="1440080119" sldId="2147483996"/>
              <pc:sldLayoutMk cId="3816111932" sldId="2147484094"/>
              <ac:spMk id="15" creationId="{46A106D2-2836-B842-AE3C-6461B28C06C5}"/>
            </ac:spMkLst>
          </pc:spChg>
        </pc:sldLayoutChg>
        <pc:sldLayoutChg chg="addSp delSp modSp mod">
          <pc:chgData name="Cynthia Hung" userId="f14f8da6-1ad2-4abf-8a50-91c09195f1a4" providerId="ADAL" clId="{3D8AEC6A-A0C1-4A8F-9452-7FCE32EDF333}" dt="2025-01-13T03:32:15.332" v="198" actId="790"/>
          <pc:sldLayoutMkLst>
            <pc:docMk/>
            <pc:sldMasterMk cId="1440080119" sldId="2147483996"/>
            <pc:sldLayoutMk cId="3414696246" sldId="2147484104"/>
          </pc:sldLayoutMkLst>
          <pc:spChg chg="mod">
            <ac:chgData name="Cynthia Hung" userId="f14f8da6-1ad2-4abf-8a50-91c09195f1a4" providerId="ADAL" clId="{3D8AEC6A-A0C1-4A8F-9452-7FCE32EDF333}" dt="2025-01-13T03:32:15.332" v="198" actId="790"/>
            <ac:spMkLst>
              <pc:docMk/>
              <pc:sldMasterMk cId="1440080119" sldId="2147483996"/>
              <pc:sldLayoutMk cId="3414696246" sldId="2147484104"/>
              <ac:spMk id="2" creationId="{7999F807-1FB2-A8ED-2947-2E794F269C0A}"/>
            </ac:spMkLst>
          </pc:spChg>
          <pc:spChg chg="mod">
            <ac:chgData name="Cynthia Hung" userId="f14f8da6-1ad2-4abf-8a50-91c09195f1a4" providerId="ADAL" clId="{3D8AEC6A-A0C1-4A8F-9452-7FCE32EDF333}" dt="2025-01-13T03:32:15.332" v="198" actId="790"/>
            <ac:spMkLst>
              <pc:docMk/>
              <pc:sldMasterMk cId="1440080119" sldId="2147483996"/>
              <pc:sldLayoutMk cId="3414696246" sldId="2147484104"/>
              <ac:spMk id="3" creationId="{3C5FAEE1-D31E-AD43-8380-78EF771C6312}"/>
            </ac:spMkLst>
          </pc:spChg>
          <pc:spChg chg="add mod">
            <ac:chgData name="Cynthia Hung" userId="f14f8da6-1ad2-4abf-8a50-91c09195f1a4" providerId="ADAL" clId="{3D8AEC6A-A0C1-4A8F-9452-7FCE32EDF333}" dt="2025-01-13T03:32:15.332" v="198" actId="790"/>
            <ac:spMkLst>
              <pc:docMk/>
              <pc:sldMasterMk cId="1440080119" sldId="2147483996"/>
              <pc:sldLayoutMk cId="3414696246" sldId="2147484104"/>
              <ac:spMk id="4" creationId="{31898CA9-D4D2-1EAF-CBC9-FF62D7DDFDE8}"/>
            </ac:spMkLst>
          </pc:spChg>
          <pc:spChg chg="mod">
            <ac:chgData name="Cynthia Hung" userId="f14f8da6-1ad2-4abf-8a50-91c09195f1a4" providerId="ADAL" clId="{3D8AEC6A-A0C1-4A8F-9452-7FCE32EDF333}" dt="2025-01-13T03:32:15.332" v="198" actId="790"/>
            <ac:spMkLst>
              <pc:docMk/>
              <pc:sldMasterMk cId="1440080119" sldId="2147483996"/>
              <pc:sldLayoutMk cId="3414696246" sldId="2147484104"/>
              <ac:spMk id="15" creationId="{46A106D2-2836-B842-AE3C-6461B28C06C5}"/>
            </ac:spMkLst>
          </pc:spChg>
        </pc:sldLayoutChg>
      </pc:sldMasterChg>
    </pc:docChg>
  </pc:docChgLst>
  <pc:docChgLst>
    <pc:chgData name="Cate Whiting" userId="7514a0af-dd40-4d08-b0fe-44b8ad4d8ec7" providerId="ADAL" clId="{E6EF91F0-9C56-410D-A9D1-3711928FBF70}"/>
    <pc:docChg chg="modSld">
      <pc:chgData name="Cate Whiting" userId="7514a0af-dd40-4d08-b0fe-44b8ad4d8ec7" providerId="ADAL" clId="{E6EF91F0-9C56-410D-A9D1-3711928FBF70}" dt="2025-01-09T23:40:51.136" v="1" actId="20577"/>
      <pc:docMkLst>
        <pc:docMk/>
      </pc:docMkLst>
      <pc:sldChg chg="modNotesTx">
        <pc:chgData name="Cate Whiting" userId="7514a0af-dd40-4d08-b0fe-44b8ad4d8ec7" providerId="ADAL" clId="{E6EF91F0-9C56-410D-A9D1-3711928FBF70}" dt="2025-01-09T23:40:51.136" v="1" actId="20577"/>
        <pc:sldMkLst>
          <pc:docMk/>
          <pc:sldMk cId="1361823758" sldId="4555"/>
        </pc:sldMkLst>
      </pc:sldChg>
    </pc:docChg>
  </pc:docChgLst>
  <pc:docChgLst>
    <pc:chgData name="Tal Greengard" userId="ee7d4036-f818-4f08-b21c-392e06007f0b" providerId="ADAL" clId="{A4E56356-8836-4B3E-8334-21FF4E3B9E14}"/>
    <pc:docChg chg="modSld">
      <pc:chgData name="Tal Greengard" userId="ee7d4036-f818-4f08-b21c-392e06007f0b" providerId="ADAL" clId="{A4E56356-8836-4B3E-8334-21FF4E3B9E14}" dt="2024-12-19T02:33:42.059" v="4" actId="20577"/>
      <pc:docMkLst>
        <pc:docMk/>
      </pc:docMkLst>
      <pc:sldChg chg="modNotesTx">
        <pc:chgData name="Tal Greengard" userId="ee7d4036-f818-4f08-b21c-392e06007f0b" providerId="ADAL" clId="{A4E56356-8836-4B3E-8334-21FF4E3B9E14}" dt="2024-12-19T02:33:29.986" v="2" actId="20577"/>
        <pc:sldMkLst>
          <pc:docMk/>
          <pc:sldMk cId="2635346504" sldId="3698"/>
        </pc:sldMkLst>
      </pc:sldChg>
      <pc:sldChg chg="modNotesTx">
        <pc:chgData name="Tal Greengard" userId="ee7d4036-f818-4f08-b21c-392e06007f0b" providerId="ADAL" clId="{A4E56356-8836-4B3E-8334-21FF4E3B9E14}" dt="2024-12-19T02:33:42.059" v="4" actId="20577"/>
        <pc:sldMkLst>
          <pc:docMk/>
          <pc:sldMk cId="2549433038" sldId="3699"/>
        </pc:sldMkLst>
      </pc:sldChg>
      <pc:sldChg chg="modNotesTx">
        <pc:chgData name="Tal Greengard" userId="ee7d4036-f818-4f08-b21c-392e06007f0b" providerId="ADAL" clId="{A4E56356-8836-4B3E-8334-21FF4E3B9E14}" dt="2024-12-19T02:32:29.794" v="0" actId="20577"/>
        <pc:sldMkLst>
          <pc:docMk/>
          <pc:sldMk cId="672942629" sldId="4571"/>
        </pc:sldMkLst>
      </pc:sldChg>
    </pc:docChg>
  </pc:docChgLst>
  <pc:docChgLst>
    <pc:chgData name="Cate Whiting" userId="7514a0af-dd40-4d08-b0fe-44b8ad4d8ec7" providerId="ADAL" clId="{46C4387D-FF31-4613-96A7-CA6B5993F37B}"/>
    <pc:docChg chg="undo custSel addSld delSld modSld addSection delSection modSection">
      <pc:chgData name="Cate Whiting" userId="7514a0af-dd40-4d08-b0fe-44b8ad4d8ec7" providerId="ADAL" clId="{46C4387D-FF31-4613-96A7-CA6B5993F37B}" dt="2025-01-12T22:03:45.017" v="465" actId="20577"/>
      <pc:docMkLst>
        <pc:docMk/>
      </pc:docMkLst>
      <pc:sldChg chg="modNotesTx">
        <pc:chgData name="Cate Whiting" userId="7514a0af-dd40-4d08-b0fe-44b8ad4d8ec7" providerId="ADAL" clId="{46C4387D-FF31-4613-96A7-CA6B5993F37B}" dt="2025-01-12T13:10:37.352" v="448" actId="20577"/>
        <pc:sldMkLst>
          <pc:docMk/>
          <pc:sldMk cId="3130548109" sldId="959"/>
        </pc:sldMkLst>
      </pc:sldChg>
      <pc:sldChg chg="delSp modSp mod modNotesTx">
        <pc:chgData name="Cate Whiting" userId="7514a0af-dd40-4d08-b0fe-44b8ad4d8ec7" providerId="ADAL" clId="{46C4387D-FF31-4613-96A7-CA6B5993F37B}" dt="2025-01-12T13:10:44.802" v="450" actId="255"/>
        <pc:sldMkLst>
          <pc:docMk/>
          <pc:sldMk cId="4262367848" sldId="1300"/>
        </pc:sldMkLst>
      </pc:sldChg>
      <pc:sldChg chg="add del">
        <pc:chgData name="Cate Whiting" userId="7514a0af-dd40-4d08-b0fe-44b8ad4d8ec7" providerId="ADAL" clId="{46C4387D-FF31-4613-96A7-CA6B5993F37B}" dt="2025-01-12T05:18:25.835" v="82" actId="18676"/>
        <pc:sldMkLst>
          <pc:docMk/>
          <pc:sldMk cId="3708603451" sldId="3563"/>
        </pc:sldMkLst>
      </pc:sldChg>
      <pc:sldChg chg="delSp del mod modShow">
        <pc:chgData name="Cate Whiting" userId="7514a0af-dd40-4d08-b0fe-44b8ad4d8ec7" providerId="ADAL" clId="{46C4387D-FF31-4613-96A7-CA6B5993F37B}" dt="2025-01-12T06:56:14.352" v="357" actId="2696"/>
        <pc:sldMkLst>
          <pc:docMk/>
          <pc:sldMk cId="3460454708" sldId="3683"/>
        </pc:sldMkLst>
      </pc:sldChg>
      <pc:sldChg chg="delSp mod modNotesTx">
        <pc:chgData name="Cate Whiting" userId="7514a0af-dd40-4d08-b0fe-44b8ad4d8ec7" providerId="ADAL" clId="{46C4387D-FF31-4613-96A7-CA6B5993F37B}" dt="2025-01-12T06:11:55.275" v="269" actId="478"/>
        <pc:sldMkLst>
          <pc:docMk/>
          <pc:sldMk cId="613960828" sldId="3685"/>
        </pc:sldMkLst>
      </pc:sldChg>
      <pc:sldChg chg="addSp delSp modSp mod">
        <pc:chgData name="Cate Whiting" userId="7514a0af-dd40-4d08-b0fe-44b8ad4d8ec7" providerId="ADAL" clId="{46C4387D-FF31-4613-96A7-CA6B5993F37B}" dt="2025-01-12T06:13:34.767" v="283" actId="478"/>
        <pc:sldMkLst>
          <pc:docMk/>
          <pc:sldMk cId="3140173464" sldId="3686"/>
        </pc:sldMkLst>
      </pc:sldChg>
      <pc:sldChg chg="modNotesTx">
        <pc:chgData name="Cate Whiting" userId="7514a0af-dd40-4d08-b0fe-44b8ad4d8ec7" providerId="ADAL" clId="{46C4387D-FF31-4613-96A7-CA6B5993F37B}" dt="2025-01-12T13:11:12.552" v="454" actId="255"/>
        <pc:sldMkLst>
          <pc:docMk/>
          <pc:sldMk cId="2048070720" sldId="3692"/>
        </pc:sldMkLst>
      </pc:sldChg>
      <pc:sldChg chg="modAnim">
        <pc:chgData name="Cate Whiting" userId="7514a0af-dd40-4d08-b0fe-44b8ad4d8ec7" providerId="ADAL" clId="{46C4387D-FF31-4613-96A7-CA6B5993F37B}" dt="2025-01-12T21:25:40.181" v="464"/>
        <pc:sldMkLst>
          <pc:docMk/>
          <pc:sldMk cId="1055400534" sldId="3693"/>
        </pc:sldMkLst>
      </pc:sldChg>
      <pc:sldChg chg="modNotesTx">
        <pc:chgData name="Cate Whiting" userId="7514a0af-dd40-4d08-b0fe-44b8ad4d8ec7" providerId="ADAL" clId="{46C4387D-FF31-4613-96A7-CA6B5993F37B}" dt="2025-01-12T22:03:45.017" v="465" actId="20577"/>
        <pc:sldMkLst>
          <pc:docMk/>
          <pc:sldMk cId="3230734848" sldId="3695"/>
        </pc:sldMkLst>
      </pc:sldChg>
      <pc:sldChg chg="modSp mod modNotesTx">
        <pc:chgData name="Cate Whiting" userId="7514a0af-dd40-4d08-b0fe-44b8ad4d8ec7" providerId="ADAL" clId="{46C4387D-FF31-4613-96A7-CA6B5993F37B}" dt="2025-01-12T13:11:32.635" v="458" actId="255"/>
        <pc:sldMkLst>
          <pc:docMk/>
          <pc:sldMk cId="2635346504" sldId="3698"/>
        </pc:sldMkLst>
      </pc:sldChg>
      <pc:sldChg chg="modNotesTx">
        <pc:chgData name="Cate Whiting" userId="7514a0af-dd40-4d08-b0fe-44b8ad4d8ec7" providerId="ADAL" clId="{46C4387D-FF31-4613-96A7-CA6B5993F37B}" dt="2025-01-12T13:11:40.302" v="460" actId="255"/>
        <pc:sldMkLst>
          <pc:docMk/>
          <pc:sldMk cId="2549433038" sldId="3699"/>
        </pc:sldMkLst>
      </pc:sldChg>
      <pc:sldChg chg="modNotesTx">
        <pc:chgData name="Cate Whiting" userId="7514a0af-dd40-4d08-b0fe-44b8ad4d8ec7" providerId="ADAL" clId="{46C4387D-FF31-4613-96A7-CA6B5993F37B}" dt="2025-01-12T13:11:52.978" v="461" actId="6549"/>
        <pc:sldMkLst>
          <pc:docMk/>
          <pc:sldMk cId="994363623" sldId="3703"/>
        </pc:sldMkLst>
      </pc:sldChg>
      <pc:sldChg chg="modNotesTx">
        <pc:chgData name="Cate Whiting" userId="7514a0af-dd40-4d08-b0fe-44b8ad4d8ec7" providerId="ADAL" clId="{46C4387D-FF31-4613-96A7-CA6B5993F37B}" dt="2025-01-12T08:01:58.448" v="437" actId="6549"/>
        <pc:sldMkLst>
          <pc:docMk/>
          <pc:sldMk cId="4190564412" sldId="3728"/>
        </pc:sldMkLst>
      </pc:sldChg>
      <pc:sldChg chg="add del">
        <pc:chgData name="Cate Whiting" userId="7514a0af-dd40-4d08-b0fe-44b8ad4d8ec7" providerId="ADAL" clId="{46C4387D-FF31-4613-96A7-CA6B5993F37B}" dt="2025-01-12T05:18:25.835" v="82" actId="18676"/>
        <pc:sldMkLst>
          <pc:docMk/>
          <pc:sldMk cId="1361823758" sldId="4555"/>
        </pc:sldMkLst>
      </pc:sldChg>
      <pc:sldChg chg="add del">
        <pc:chgData name="Cate Whiting" userId="7514a0af-dd40-4d08-b0fe-44b8ad4d8ec7" providerId="ADAL" clId="{46C4387D-FF31-4613-96A7-CA6B5993F37B}" dt="2025-01-12T05:18:25.835" v="82" actId="18676"/>
        <pc:sldMkLst>
          <pc:docMk/>
          <pc:sldMk cId="2051427712" sldId="4557"/>
        </pc:sldMkLst>
      </pc:sldChg>
      <pc:sldChg chg="add del">
        <pc:chgData name="Cate Whiting" userId="7514a0af-dd40-4d08-b0fe-44b8ad4d8ec7" providerId="ADAL" clId="{46C4387D-FF31-4613-96A7-CA6B5993F37B}" dt="2025-01-12T05:18:25.835" v="82" actId="18676"/>
        <pc:sldMkLst>
          <pc:docMk/>
          <pc:sldMk cId="2408492087" sldId="4558"/>
        </pc:sldMkLst>
      </pc:sldChg>
      <pc:sldChg chg="add del">
        <pc:chgData name="Cate Whiting" userId="7514a0af-dd40-4d08-b0fe-44b8ad4d8ec7" providerId="ADAL" clId="{46C4387D-FF31-4613-96A7-CA6B5993F37B}" dt="2025-01-12T05:18:25.835" v="82" actId="18676"/>
        <pc:sldMkLst>
          <pc:docMk/>
          <pc:sldMk cId="2718257776" sldId="4564"/>
        </pc:sldMkLst>
      </pc:sldChg>
      <pc:sldChg chg="add del">
        <pc:chgData name="Cate Whiting" userId="7514a0af-dd40-4d08-b0fe-44b8ad4d8ec7" providerId="ADAL" clId="{46C4387D-FF31-4613-96A7-CA6B5993F37B}" dt="2025-01-12T05:18:25.835" v="82" actId="18676"/>
        <pc:sldMkLst>
          <pc:docMk/>
          <pc:sldMk cId="2244581008" sldId="4565"/>
        </pc:sldMkLst>
      </pc:sldChg>
      <pc:sldChg chg="add del">
        <pc:chgData name="Cate Whiting" userId="7514a0af-dd40-4d08-b0fe-44b8ad4d8ec7" providerId="ADAL" clId="{46C4387D-FF31-4613-96A7-CA6B5993F37B}" dt="2025-01-12T05:18:25.835" v="82" actId="18676"/>
        <pc:sldMkLst>
          <pc:docMk/>
          <pc:sldMk cId="1707657932" sldId="4566"/>
        </pc:sldMkLst>
      </pc:sldChg>
      <pc:sldChg chg="add del">
        <pc:chgData name="Cate Whiting" userId="7514a0af-dd40-4d08-b0fe-44b8ad4d8ec7" providerId="ADAL" clId="{46C4387D-FF31-4613-96A7-CA6B5993F37B}" dt="2025-01-12T05:18:25.835" v="82" actId="18676"/>
        <pc:sldMkLst>
          <pc:docMk/>
          <pc:sldMk cId="205754515" sldId="4568"/>
        </pc:sldMkLst>
      </pc:sldChg>
      <pc:sldChg chg="add del">
        <pc:chgData name="Cate Whiting" userId="7514a0af-dd40-4d08-b0fe-44b8ad4d8ec7" providerId="ADAL" clId="{46C4387D-FF31-4613-96A7-CA6B5993F37B}" dt="2025-01-12T05:18:25.835" v="82" actId="18676"/>
        <pc:sldMkLst>
          <pc:docMk/>
          <pc:sldMk cId="1651425533" sldId="4569"/>
        </pc:sldMkLst>
      </pc:sldChg>
      <pc:sldChg chg="add del">
        <pc:chgData name="Cate Whiting" userId="7514a0af-dd40-4d08-b0fe-44b8ad4d8ec7" providerId="ADAL" clId="{46C4387D-FF31-4613-96A7-CA6B5993F37B}" dt="2025-01-12T05:18:25.835" v="82" actId="18676"/>
        <pc:sldMkLst>
          <pc:docMk/>
          <pc:sldMk cId="1859908875" sldId="4570"/>
        </pc:sldMkLst>
      </pc:sldChg>
      <pc:sldChg chg="add del">
        <pc:chgData name="Cate Whiting" userId="7514a0af-dd40-4d08-b0fe-44b8ad4d8ec7" providerId="ADAL" clId="{46C4387D-FF31-4613-96A7-CA6B5993F37B}" dt="2025-01-12T05:18:25.835" v="82" actId="18676"/>
        <pc:sldMkLst>
          <pc:docMk/>
          <pc:sldMk cId="672942629" sldId="4571"/>
        </pc:sldMkLst>
      </pc:sldChg>
      <pc:sldChg chg="add del">
        <pc:chgData name="Cate Whiting" userId="7514a0af-dd40-4d08-b0fe-44b8ad4d8ec7" providerId="ADAL" clId="{46C4387D-FF31-4613-96A7-CA6B5993F37B}" dt="2025-01-12T05:18:25.835" v="82" actId="18676"/>
        <pc:sldMkLst>
          <pc:docMk/>
          <pc:sldMk cId="585891805" sldId="4576"/>
        </pc:sldMkLst>
      </pc:sldChg>
      <pc:sldChg chg="add del">
        <pc:chgData name="Cate Whiting" userId="7514a0af-dd40-4d08-b0fe-44b8ad4d8ec7" providerId="ADAL" clId="{46C4387D-FF31-4613-96A7-CA6B5993F37B}" dt="2025-01-12T05:18:25.835" v="82" actId="18676"/>
        <pc:sldMkLst>
          <pc:docMk/>
          <pc:sldMk cId="1094169394" sldId="4578"/>
        </pc:sldMkLst>
      </pc:sldChg>
      <pc:sldChg chg="add del">
        <pc:chgData name="Cate Whiting" userId="7514a0af-dd40-4d08-b0fe-44b8ad4d8ec7" providerId="ADAL" clId="{46C4387D-FF31-4613-96A7-CA6B5993F37B}" dt="2025-01-12T05:18:25.835" v="82" actId="18676"/>
        <pc:sldMkLst>
          <pc:docMk/>
          <pc:sldMk cId="4180699873" sldId="4579"/>
        </pc:sldMkLst>
      </pc:sldChg>
      <pc:sldChg chg="addSp delSp modSp mod">
        <pc:chgData name="Cate Whiting" userId="7514a0af-dd40-4d08-b0fe-44b8ad4d8ec7" providerId="ADAL" clId="{46C4387D-FF31-4613-96A7-CA6B5993F37B}" dt="2025-01-12T06:12:47.824" v="281" actId="478"/>
        <pc:sldMkLst>
          <pc:docMk/>
          <pc:sldMk cId="2970836488" sldId="4597"/>
        </pc:sldMkLst>
      </pc:sldChg>
      <pc:sldChg chg="add del">
        <pc:chgData name="Cate Whiting" userId="7514a0af-dd40-4d08-b0fe-44b8ad4d8ec7" providerId="ADAL" clId="{46C4387D-FF31-4613-96A7-CA6B5993F37B}" dt="2025-01-12T05:18:25.835" v="82" actId="18676"/>
        <pc:sldMkLst>
          <pc:docMk/>
          <pc:sldMk cId="4138560213" sldId="4603"/>
        </pc:sldMkLst>
      </pc:sldChg>
      <pc:sldChg chg="add del">
        <pc:chgData name="Cate Whiting" userId="7514a0af-dd40-4d08-b0fe-44b8ad4d8ec7" providerId="ADAL" clId="{46C4387D-FF31-4613-96A7-CA6B5993F37B}" dt="2025-01-12T05:18:25.835" v="82" actId="18676"/>
        <pc:sldMkLst>
          <pc:docMk/>
          <pc:sldMk cId="2946039124" sldId="4630"/>
        </pc:sldMkLst>
      </pc:sldChg>
      <pc:sldChg chg="add del">
        <pc:chgData name="Cate Whiting" userId="7514a0af-dd40-4d08-b0fe-44b8ad4d8ec7" providerId="ADAL" clId="{46C4387D-FF31-4613-96A7-CA6B5993F37B}" dt="2025-01-12T05:18:25.835" v="82" actId="18676"/>
        <pc:sldMkLst>
          <pc:docMk/>
          <pc:sldMk cId="410377926" sldId="4634"/>
        </pc:sldMkLst>
      </pc:sldChg>
      <pc:sldChg chg="add del">
        <pc:chgData name="Cate Whiting" userId="7514a0af-dd40-4d08-b0fe-44b8ad4d8ec7" providerId="ADAL" clId="{46C4387D-FF31-4613-96A7-CA6B5993F37B}" dt="2025-01-12T05:18:25.835" v="82" actId="18676"/>
        <pc:sldMkLst>
          <pc:docMk/>
          <pc:sldMk cId="1358547101" sldId="4635"/>
        </pc:sldMkLst>
      </pc:sldChg>
      <pc:sldChg chg="add del">
        <pc:chgData name="Cate Whiting" userId="7514a0af-dd40-4d08-b0fe-44b8ad4d8ec7" providerId="ADAL" clId="{46C4387D-FF31-4613-96A7-CA6B5993F37B}" dt="2025-01-12T05:18:25.835" v="82" actId="18676"/>
        <pc:sldMkLst>
          <pc:docMk/>
          <pc:sldMk cId="5480615" sldId="4636"/>
        </pc:sldMkLst>
      </pc:sldChg>
      <pc:sldChg chg="modNotesTx">
        <pc:chgData name="Cate Whiting" userId="7514a0af-dd40-4d08-b0fe-44b8ad4d8ec7" providerId="ADAL" clId="{46C4387D-FF31-4613-96A7-CA6B5993F37B}" dt="2025-01-12T13:10:59.534" v="452" actId="20577"/>
        <pc:sldMkLst>
          <pc:docMk/>
          <pc:sldMk cId="3703588784" sldId="4638"/>
        </pc:sldMkLst>
      </pc:sldChg>
      <pc:sldChg chg="modNotesTx">
        <pc:chgData name="Cate Whiting" userId="7514a0af-dd40-4d08-b0fe-44b8ad4d8ec7" providerId="ADAL" clId="{46C4387D-FF31-4613-96A7-CA6B5993F37B}" dt="2025-01-12T13:11:03.095" v="453" actId="20577"/>
        <pc:sldMkLst>
          <pc:docMk/>
          <pc:sldMk cId="2637945037" sldId="4639"/>
        </pc:sldMkLst>
      </pc:sldChg>
      <pc:sldChg chg="modNotesTx">
        <pc:chgData name="Cate Whiting" userId="7514a0af-dd40-4d08-b0fe-44b8ad4d8ec7" providerId="ADAL" clId="{46C4387D-FF31-4613-96A7-CA6B5993F37B}" dt="2025-01-12T13:12:04.682" v="463" actId="20577"/>
        <pc:sldMkLst>
          <pc:docMk/>
          <pc:sldMk cId="3460369319" sldId="4641"/>
        </pc:sldMkLst>
      </pc:sldChg>
      <pc:sldChg chg="modNotesTx">
        <pc:chgData name="Cate Whiting" userId="7514a0af-dd40-4d08-b0fe-44b8ad4d8ec7" providerId="ADAL" clId="{46C4387D-FF31-4613-96A7-CA6B5993F37B}" dt="2025-01-12T13:11:59.870" v="462" actId="20577"/>
        <pc:sldMkLst>
          <pc:docMk/>
          <pc:sldMk cId="3039143557" sldId="4642"/>
        </pc:sldMkLst>
      </pc:sldChg>
      <pc:sldChg chg="add del">
        <pc:chgData name="Cate Whiting" userId="7514a0af-dd40-4d08-b0fe-44b8ad4d8ec7" providerId="ADAL" clId="{46C4387D-FF31-4613-96A7-CA6B5993F37B}" dt="2025-01-12T05:18:25.835" v="82" actId="18676"/>
        <pc:sldMkLst>
          <pc:docMk/>
          <pc:sldMk cId="3713756678" sldId="4643"/>
        </pc:sldMkLst>
      </pc:sldChg>
      <pc:sldChg chg="add del">
        <pc:chgData name="Cate Whiting" userId="7514a0af-dd40-4d08-b0fe-44b8ad4d8ec7" providerId="ADAL" clId="{46C4387D-FF31-4613-96A7-CA6B5993F37B}" dt="2025-01-12T05:18:25.835" v="82" actId="18676"/>
        <pc:sldMkLst>
          <pc:docMk/>
          <pc:sldMk cId="3884682949" sldId="4644"/>
        </pc:sldMkLst>
      </pc:sldChg>
      <pc:sldChg chg="modNotesTx">
        <pc:chgData name="Cate Whiting" userId="7514a0af-dd40-4d08-b0fe-44b8ad4d8ec7" providerId="ADAL" clId="{46C4387D-FF31-4613-96A7-CA6B5993F37B}" dt="2025-01-12T08:02:09.055" v="440" actId="6549"/>
        <pc:sldMkLst>
          <pc:docMk/>
          <pc:sldMk cId="171201595" sldId="4645"/>
        </pc:sldMkLst>
      </pc:sldChg>
      <pc:sldMasterChg chg="addSldLayout delSldLayout">
        <pc:chgData name="Cate Whiting" userId="7514a0af-dd40-4d08-b0fe-44b8ad4d8ec7" providerId="ADAL" clId="{46C4387D-FF31-4613-96A7-CA6B5993F37B}" dt="2025-01-12T05:18:25.835" v="82" actId="18676"/>
        <pc:sldMasterMkLst>
          <pc:docMk/>
          <pc:sldMasterMk cId="1440080119" sldId="2147483996"/>
        </pc:sldMasterMkLst>
        <pc:sldLayoutChg chg="add del">
          <pc:chgData name="Cate Whiting" userId="7514a0af-dd40-4d08-b0fe-44b8ad4d8ec7" providerId="ADAL" clId="{46C4387D-FF31-4613-96A7-CA6B5993F37B}" dt="2025-01-12T05:18:25.835" v="82" actId="18676"/>
          <pc:sldLayoutMkLst>
            <pc:docMk/>
            <pc:sldMasterMk cId="1440080119" sldId="2147483996"/>
            <pc:sldLayoutMk cId="2582501846" sldId="21474841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7D4DFA9-38CF-7D4C-9EB4-7A6A0A01A9C5}" type="datetimeFigureOut">
              <a:rPr lang="en-US" smtClean="0"/>
              <a:t>1/23/2025</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08C5D27-E275-914C-B9A8-807C55B0069F}" type="slidenum">
              <a:rPr lang="en-US" smtClean="0"/>
              <a:t>‹#›</a:t>
            </a:fld>
            <a:endParaRPr lang="en-US" dirty="0"/>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09CB90-614C-5144-87C1-67812BEDF5FB}" type="datetimeFigureOut">
              <a:rPr lang="en-AU" noProof="0" smtClean="0"/>
              <a:t>23/01/2025</a:t>
            </a:fld>
            <a:endParaRPr lang="en-AU"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6E7EC0-9BE3-5541-9D76-7DE32A6C9D42}" type="slidenum">
              <a:rPr lang="en-AU" noProof="0" smtClean="0"/>
              <a:t>‹#›</a:t>
            </a:fld>
            <a:endParaRPr lang="en-AU" noProof="0" dirty="0"/>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a:xfrm>
            <a:off x="776111" y="4216482"/>
            <a:ext cx="6250658" cy="54558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noProof="0" dirty="0">
                <a:solidFill>
                  <a:schemeClr val="tx1"/>
                </a:solidFill>
                <a:effectLst/>
                <a:latin typeface="+mn-lt"/>
              </a:rPr>
              <a:t>This slide deck supports a session in which staff rehearse an entrance routine. </a:t>
            </a:r>
            <a:r>
              <a:rPr lang="en-AU" sz="1200" b="0" noProof="0" dirty="0">
                <a:solidFill>
                  <a:schemeClr val="tx1"/>
                </a:solidFill>
                <a:latin typeface="+mn-lt"/>
              </a:rPr>
              <a:t>(90</a:t>
            </a:r>
            <a:r>
              <a:rPr lang="en-AU" sz="1200" noProof="0" dirty="0">
                <a:solidFill>
                  <a:schemeClr val="tx1"/>
                </a:solidFill>
                <a:effectLst/>
                <a:latin typeface="+mn-lt"/>
                <a:ea typeface="Calibri" panose="020F0502020204030204" pitchFamily="34" charset="0"/>
                <a:cs typeface="Arial" panose="020B0604020202020204" pitchFamily="34" charset="0"/>
              </a:rPr>
              <a:t>–</a:t>
            </a:r>
            <a:r>
              <a:rPr lang="en-AU" sz="1200" b="0" noProof="0" dirty="0">
                <a:solidFill>
                  <a:schemeClr val="tx1"/>
                </a:solidFill>
                <a:latin typeface="+mn-lt"/>
              </a:rPr>
              <a:t>120 min)</a:t>
            </a:r>
            <a:endParaRPr lang="en-AU" sz="1200" noProof="0" dirty="0">
              <a:solidFill>
                <a:schemeClr val="tx1"/>
              </a:solidFill>
              <a:effectLst/>
              <a:latin typeface="+mn-lt"/>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146315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1114425"/>
            <a:ext cx="9698037" cy="5454650"/>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kern="100" noProof="0" dirty="0">
                <a:solidFill>
                  <a:schemeClr val="tx1"/>
                </a:solidFill>
                <a:latin typeface="+mn-lt"/>
                <a:cs typeface="Times New Roman" panose="02020603050405020304" pitchFamily="18" charset="0"/>
              </a:rPr>
              <a:t>Prepare to share your own experiences in relation to the questions on the slide. Being open about aspects of your own practice that you’ve refined, and what you still need to refine, will support participants to reflect and rehearse without feeling judged.</a:t>
            </a:r>
            <a:endParaRPr lang="en-AU"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kern="100" noProof="0" dirty="0">
                <a:solidFill>
                  <a:schemeClr val="tx1"/>
                </a:solidFill>
                <a:latin typeface="+mn-lt"/>
                <a:ea typeface="Calibri"/>
                <a:cs typeface="Times New Roman" panose="02020603050405020304" pitchFamily="18" charset="0"/>
              </a:rPr>
              <a:t>Before you work on refining your practice, we will review some information about an entrance routine.</a:t>
            </a:r>
            <a:endParaRPr lang="en-AU" noProof="0" dirty="0">
              <a:solidFill>
                <a:schemeClr val="tx1"/>
              </a:solidFill>
              <a:latin typeface="+mn-lt"/>
            </a:endParaRPr>
          </a:p>
          <a:p>
            <a:pPr defTabSz="1021806">
              <a:lnSpc>
                <a:spcPct val="100000"/>
              </a:lnSpc>
              <a:spcBef>
                <a:spcPts val="0"/>
              </a:spcBef>
              <a:spcAft>
                <a:spcPts val="0"/>
              </a:spcAft>
              <a:defRPr/>
            </a:pPr>
            <a:endParaRPr lang="en-AU"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Invite participants to discuss the first question </a:t>
            </a:r>
            <a:r>
              <a:rPr lang="en-AU" i="0" kern="100" noProof="0" dirty="0">
                <a:solidFill>
                  <a:schemeClr val="tx1"/>
                </a:solidFill>
                <a:latin typeface="+mn-lt"/>
                <a:ea typeface="Calibri"/>
                <a:cs typeface="Times New Roman" panose="02020603050405020304" pitchFamily="18" charset="0"/>
              </a:rPr>
              <a:t>(What is it?) </a:t>
            </a:r>
            <a:r>
              <a:rPr lang="en-AU" i="1" kern="100" noProof="0" dirty="0">
                <a:solidFill>
                  <a:schemeClr val="tx1"/>
                </a:solidFill>
                <a:latin typeface="+mn-lt"/>
                <a:ea typeface="Calibri"/>
                <a:cs typeface="Times New Roman" panose="02020603050405020304" pitchFamily="18" charset="0"/>
              </a:rPr>
              <a:t>in pairs. Invite pairs to share their responses.</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ADVANCE THE PRESENTATION and give participants time to read the definition.</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rPr>
              <a:t>ADVANCE THE PRESENTATION to reveal 2 more questions. </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rPr>
              <a:t>Give participants a minute to reflect individually, then conduct a whole-group discussion.</a:t>
            </a:r>
            <a:endParaRPr lang="en-AU" kern="100" noProof="0" dirty="0">
              <a:solidFill>
                <a:schemeClr val="tx1"/>
              </a:solidFill>
              <a:latin typeface="+mn-lt"/>
              <a:ea typeface="Calibri"/>
              <a:cs typeface="Calibri" panose="020F0502020204030204"/>
            </a:endParaRP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ADVANCE THE PRESENTATION to reveal the final question </a:t>
            </a:r>
            <a:r>
              <a:rPr lang="en-AU" i="0" kern="100" noProof="0" dirty="0">
                <a:solidFill>
                  <a:schemeClr val="tx1"/>
                </a:solidFill>
                <a:latin typeface="+mn-lt"/>
                <a:ea typeface="Calibri"/>
                <a:cs typeface="Times New Roman" panose="02020603050405020304" pitchFamily="18" charset="0"/>
              </a:rPr>
              <a:t>(Why do we use it?) </a:t>
            </a:r>
            <a:r>
              <a:rPr lang="en-AU" i="1" kern="100" noProof="0" dirty="0">
                <a:solidFill>
                  <a:schemeClr val="tx1"/>
                </a:solidFill>
                <a:latin typeface="+mn-lt"/>
                <a:ea typeface="Calibri"/>
                <a:cs typeface="Times New Roman" panose="02020603050405020304" pitchFamily="18" charset="0"/>
              </a:rPr>
              <a:t>and dot points. </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Share the following points if they were not mentioned in the discussion:</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589725">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Safety</a:t>
            </a:r>
            <a:r>
              <a:rPr lang="en-AU" kern="100" noProof="0" dirty="0">
                <a:solidFill>
                  <a:schemeClr val="tx1"/>
                </a:solidFill>
                <a:latin typeface="+mn-lt"/>
                <a:ea typeface="Calibri"/>
                <a:cs typeface="Times New Roman" panose="02020603050405020304" pitchFamily="18" charset="0"/>
              </a:rPr>
              <a:t> is the number one priority of every school. An effective entrance routine supports safety.</a:t>
            </a:r>
          </a:p>
          <a:p>
            <a:pPr defTabSz="1503856">
              <a:lnSpc>
                <a:spcPct val="100000"/>
              </a:lnSpc>
              <a:spcBef>
                <a:spcPts val="0"/>
              </a:spcBef>
              <a:spcAft>
                <a:spcPts val="0"/>
              </a:spcAft>
              <a:defRPr/>
            </a:pPr>
            <a:endParaRPr lang="en-AU" noProof="0" dirty="0">
              <a:solidFill>
                <a:schemeClr val="tx1"/>
              </a:solidFill>
              <a:latin typeface="+mn-lt"/>
            </a:endParaRPr>
          </a:p>
          <a:p>
            <a:pPr defTabSz="1503856">
              <a:lnSpc>
                <a:spcPct val="100000"/>
              </a:lnSpc>
              <a:spcBef>
                <a:spcPts val="0"/>
              </a:spcBef>
              <a:spcAft>
                <a:spcPts val="0"/>
              </a:spcAft>
              <a:defRPr/>
            </a:pPr>
            <a:r>
              <a:rPr lang="en-AU" noProof="0" dirty="0">
                <a:solidFill>
                  <a:schemeClr val="tx1"/>
                </a:solidFill>
                <a:latin typeface="+mn-lt"/>
              </a:rPr>
              <a:t>It also:</a:t>
            </a:r>
          </a:p>
          <a:p>
            <a:pPr marL="171450" indent="-171450" defTabSz="966612">
              <a:lnSpc>
                <a:spcPct val="100000"/>
              </a:lnSpc>
              <a:spcBef>
                <a:spcPts val="0"/>
              </a:spcBef>
              <a:spcAft>
                <a:spcPts val="0"/>
              </a:spcAft>
              <a:buFont typeface="Arial" panose="020B0604020202020204" pitchFamily="34" charset="0"/>
              <a:buChar char="•"/>
              <a:defRPr/>
            </a:pPr>
            <a:r>
              <a:rPr lang="en-AU" noProof="0" dirty="0">
                <a:solidFill>
                  <a:schemeClr val="tx1"/>
                </a:solidFill>
                <a:latin typeface="+mn-lt"/>
              </a:rPr>
              <a:t>builds positive connections with students</a:t>
            </a:r>
          </a:p>
          <a:p>
            <a:pPr marL="171450" indent="-171450" defTabSz="966612">
              <a:lnSpc>
                <a:spcPct val="100000"/>
              </a:lnSpc>
              <a:spcBef>
                <a:spcPts val="0"/>
              </a:spcBef>
              <a:spcAft>
                <a:spcPts val="0"/>
              </a:spcAft>
              <a:buFont typeface="Arial" panose="020B0604020202020204" pitchFamily="34" charset="0"/>
              <a:buChar char="•"/>
              <a:defRPr/>
            </a:pPr>
            <a:r>
              <a:rPr lang="en-AU" noProof="0" dirty="0">
                <a:solidFill>
                  <a:schemeClr val="tx1"/>
                </a:solidFill>
                <a:latin typeface="+mn-lt"/>
              </a:rPr>
              <a:t>provides clear guidelines to students and supports shared understanding and practice</a:t>
            </a:r>
          </a:p>
          <a:p>
            <a:pPr marL="171450" indent="-171450" defTabSz="966612">
              <a:lnSpc>
                <a:spcPct val="100000"/>
              </a:lnSpc>
              <a:spcBef>
                <a:spcPts val="0"/>
              </a:spcBef>
              <a:spcAft>
                <a:spcPts val="0"/>
              </a:spcAft>
              <a:buFont typeface="Arial" panose="020B0604020202020204" pitchFamily="34" charset="0"/>
              <a:buChar char="•"/>
              <a:defRPr/>
            </a:pPr>
            <a:r>
              <a:rPr lang="en-AU" noProof="0" dirty="0">
                <a:solidFill>
                  <a:schemeClr val="tx1"/>
                </a:solidFill>
                <a:latin typeface="+mn-lt"/>
              </a:rPr>
              <a:t>supports the effective operation of the school and classrooms, maximising learning time while keeping everyone safe</a:t>
            </a:r>
          </a:p>
          <a:p>
            <a:pPr marL="171450" indent="-171450" defTabSz="966612">
              <a:lnSpc>
                <a:spcPct val="100000"/>
              </a:lnSpc>
              <a:spcBef>
                <a:spcPts val="0"/>
              </a:spcBef>
              <a:spcAft>
                <a:spcPts val="0"/>
              </a:spcAft>
              <a:buFont typeface="Arial" panose="020B0604020202020204" pitchFamily="34" charset="0"/>
              <a:buChar char="•"/>
              <a:defRPr/>
            </a:pPr>
            <a:r>
              <a:rPr lang="en-AU" noProof="0" dirty="0">
                <a:solidFill>
                  <a:schemeClr val="tx1"/>
                </a:solidFill>
                <a:latin typeface="+mn-lt"/>
              </a:rPr>
              <a:t>provides predictability because routines don’t often change and are the same every day. People, including students, love predictability. They like to know what to expect and what is expected of them, and they like to know that this is consistent. ‘Predictability’ does not mean that our routines never change. We reflect on and refine our routines as the need arises and prepare our students when things need to change</a:t>
            </a:r>
          </a:p>
          <a:p>
            <a:pPr marL="171450" indent="-171450" defTabSz="966612">
              <a:lnSpc>
                <a:spcPct val="100000"/>
              </a:lnSpc>
              <a:spcBef>
                <a:spcPts val="0"/>
              </a:spcBef>
              <a:spcAft>
                <a:spcPts val="0"/>
              </a:spcAft>
              <a:buFont typeface="Arial" panose="020B0604020202020204" pitchFamily="34" charset="0"/>
              <a:buChar char="•"/>
              <a:defRPr/>
            </a:pPr>
            <a:r>
              <a:rPr lang="en-AU" noProof="0" dirty="0">
                <a:solidFill>
                  <a:schemeClr val="tx1"/>
                </a:solidFill>
                <a:latin typeface="+mn-lt"/>
              </a:rPr>
              <a:t>helps to manage cognitive load with a consistent and predictable approach, reducing wasted learning time and freeing up students’ working memory to focus on learning.</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6595976" y="15353964"/>
            <a:ext cx="5046044" cy="811056"/>
          </a:xfrm>
        </p:spPr>
        <p:txBody>
          <a:bodyPr/>
          <a:lstStyle/>
          <a:p>
            <a:pPr defTabSz="1589725">
              <a:defRPr/>
            </a:pPr>
            <a:fld id="{B36E7EC0-9BE3-5541-9D76-7DE32A6C9D42}" type="slidenum">
              <a:rPr lang="en-US">
                <a:solidFill>
                  <a:prstClr val="black"/>
                </a:solidFill>
              </a:rPr>
              <a:pPr defTabSz="1589725">
                <a:defRPr/>
              </a:pPr>
              <a:t>10</a:t>
            </a:fld>
            <a:endParaRPr lang="en-US" dirty="0">
              <a:solidFill>
                <a:prstClr val="black"/>
              </a:solidFill>
            </a:endParaRPr>
          </a:p>
        </p:txBody>
      </p:sp>
    </p:spTree>
    <p:extLst>
      <p:ext uri="{BB962C8B-B14F-4D97-AF65-F5344CB8AC3E}">
        <p14:creationId xmlns:p14="http://schemas.microsoft.com/office/powerpoint/2010/main" val="205134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849313"/>
            <a:ext cx="6051550" cy="3403600"/>
          </a:xfrm>
        </p:spPr>
      </p:sp>
      <p:sp>
        <p:nvSpPr>
          <p:cNvPr id="3" name="Notes Placeholder 2"/>
          <p:cNvSpPr>
            <a:spLocks noGrp="1"/>
          </p:cNvSpPr>
          <p:nvPr>
            <p:ph type="body" idx="1"/>
          </p:nvPr>
        </p:nvSpPr>
        <p:spPr/>
        <p:txBody>
          <a:bodyPr/>
          <a:lstStyle/>
          <a:p>
            <a:r>
              <a:rPr lang="en-AU" b="1" noProof="0" dirty="0">
                <a:solidFill>
                  <a:schemeClr val="tx1"/>
                </a:solidFill>
                <a:latin typeface="+mn-lt"/>
              </a:rPr>
              <a:t>Preparation</a:t>
            </a:r>
          </a:p>
          <a:p>
            <a:pPr marL="228600" indent="-228600" defTabSz="966612">
              <a:buFont typeface="+mj-lt"/>
              <a:buAutoNum type="arabicPeriod"/>
              <a:defRPr/>
            </a:pPr>
            <a:r>
              <a:rPr lang="en-AU" noProof="0" dirty="0">
                <a:solidFill>
                  <a:schemeClr val="tx1"/>
                </a:solidFill>
                <a:latin typeface="+mn-lt"/>
              </a:rPr>
              <a:t>Please edit the slide to reflect your context. </a:t>
            </a:r>
            <a:endParaRPr lang="en-AU" noProof="0" dirty="0">
              <a:solidFill>
                <a:schemeClr val="tx1"/>
              </a:solidFill>
              <a:latin typeface="+mn-lt"/>
              <a:ea typeface="Calibri"/>
              <a:cs typeface="Calibri"/>
            </a:endParaRPr>
          </a:p>
          <a:p>
            <a:pPr marL="228600" indent="-228600" defTabSz="966612">
              <a:buFont typeface="+mj-lt"/>
              <a:buAutoNum type="arabicPeriod"/>
              <a:defRPr/>
            </a:pPr>
            <a:r>
              <a:rPr lang="en-AU" noProof="0" dirty="0">
                <a:solidFill>
                  <a:schemeClr val="tx1"/>
                </a:solidFill>
                <a:latin typeface="+mn-lt"/>
              </a:rPr>
              <a:t>Please add your school’s expectations for students in this routine,</a:t>
            </a:r>
            <a:r>
              <a:rPr lang="en-AU" noProof="0" dirty="0">
                <a:solidFill>
                  <a:schemeClr val="tx1"/>
                </a:solidFill>
                <a:latin typeface="+mn-lt"/>
                <a:cs typeface="Times New Roman" panose="02020603050405020304" pitchFamily="18" charset="0"/>
              </a:rPr>
              <a:t> for example:</a:t>
            </a:r>
            <a:endParaRPr lang="en-AU" noProof="0" dirty="0">
              <a:solidFill>
                <a:schemeClr val="tx1"/>
              </a:solidFill>
              <a:latin typeface="+mn-lt"/>
            </a:endParaRPr>
          </a:p>
          <a:p>
            <a:pPr marL="504000" lvl="1" indent="-252000" defTabSz="966612">
              <a:buFont typeface="+mj-lt"/>
              <a:buAutoNum type="alphaLcParenR"/>
            </a:pPr>
            <a:r>
              <a:rPr lang="en-AU" noProof="0" dirty="0">
                <a:solidFill>
                  <a:schemeClr val="tx1"/>
                </a:solidFill>
                <a:latin typeface="+mn-lt"/>
              </a:rPr>
              <a:t>Arrive on time, with all necessary books and equipment. </a:t>
            </a:r>
          </a:p>
          <a:p>
            <a:pPr marL="504000" lvl="1" indent="-252000" defTabSz="966612">
              <a:buFont typeface="+mj-lt"/>
              <a:buAutoNum type="alphaLcParenR"/>
            </a:pPr>
            <a:r>
              <a:rPr lang="en-AU" noProof="0" dirty="0">
                <a:solidFill>
                  <a:schemeClr val="tx1"/>
                </a:solidFill>
                <a:latin typeface="+mn-lt"/>
              </a:rPr>
              <a:t>Line up in 2 lines outside the classroom. </a:t>
            </a:r>
          </a:p>
          <a:p>
            <a:pPr marL="504000" lvl="1" indent="-252000" defTabSz="966612">
              <a:buFont typeface="+mj-lt"/>
              <a:buAutoNum type="alphaLcParenR"/>
            </a:pPr>
            <a:r>
              <a:rPr lang="en-AU" noProof="0" dirty="0">
                <a:solidFill>
                  <a:schemeClr val="tx1"/>
                </a:solidFill>
                <a:latin typeface="+mn-lt"/>
              </a:rPr>
              <a:t>Speak quietly while waiting for the teacher.</a:t>
            </a:r>
          </a:p>
          <a:p>
            <a:pPr marL="504000" lvl="1" indent="-252000" defTabSz="966612">
              <a:buFont typeface="+mj-lt"/>
              <a:buAutoNum type="alphaLcParenR"/>
            </a:pPr>
            <a:r>
              <a:rPr lang="en-AU" noProof="0" dirty="0">
                <a:solidFill>
                  <a:schemeClr val="tx1"/>
                </a:solidFill>
                <a:latin typeface="+mn-lt"/>
              </a:rPr>
              <a:t>Look and listen when the teacher is speaking.</a:t>
            </a:r>
          </a:p>
          <a:p>
            <a:pPr marL="504000" lvl="1" indent="-252000" defTabSz="966612">
              <a:buFont typeface="+mj-lt"/>
              <a:buAutoNum type="alphaLcParenR"/>
            </a:pPr>
            <a:r>
              <a:rPr lang="en-AU" noProof="0" dirty="0">
                <a:solidFill>
                  <a:schemeClr val="tx1"/>
                </a:solidFill>
                <a:latin typeface="+mn-lt"/>
              </a:rPr>
              <a:t>Enter the classroom calmly, quietly and one line at time.</a:t>
            </a:r>
          </a:p>
          <a:p>
            <a:pPr marL="228600" indent="-228600" defTabSz="966612">
              <a:buFont typeface="+mj-lt"/>
              <a:buAutoNum type="arabicPeriod"/>
            </a:pPr>
            <a:r>
              <a:rPr lang="en-AU" noProof="0" dirty="0">
                <a:solidFill>
                  <a:schemeClr val="tx1"/>
                </a:solidFill>
                <a:latin typeface="+mn-lt"/>
              </a:rPr>
              <a:t>Prepare to explain the actions listed on the slide, referring to Chapter 6 of the handbook and your school’s expectations.</a:t>
            </a:r>
          </a:p>
          <a:p>
            <a:pPr marL="52212" lvl="0" indent="0" defTabSz="966612">
              <a:buFont typeface="+mj-lt"/>
              <a:buNone/>
            </a:pPr>
            <a:endParaRPr lang="en-AU" noProof="0" dirty="0">
              <a:solidFill>
                <a:schemeClr val="tx1"/>
              </a:solidFill>
              <a:latin typeface="+mn-lt"/>
            </a:endParaRPr>
          </a:p>
          <a:p>
            <a:r>
              <a:rPr lang="en-AU" b="1" noProof="0" dirty="0">
                <a:solidFill>
                  <a:schemeClr val="tx1"/>
                </a:solidFill>
                <a:latin typeface="+mn-lt"/>
              </a:rPr>
              <a:t>Facilitator notes </a:t>
            </a:r>
          </a:p>
          <a:p>
            <a:pPr defTabSz="966612">
              <a:defRPr/>
            </a:pPr>
            <a:r>
              <a:rPr lang="en-AU" i="1" noProof="0" dirty="0">
                <a:solidFill>
                  <a:schemeClr val="tx1"/>
                </a:solidFill>
                <a:latin typeface="+mn-lt"/>
              </a:rPr>
              <a:t>Give participants time to read the slide. Invite questions or requests for clarification.</a:t>
            </a:r>
          </a:p>
        </p:txBody>
      </p:sp>
      <p:sp>
        <p:nvSpPr>
          <p:cNvPr id="6" name="Slide Number Placeholder 5"/>
          <p:cNvSpPr>
            <a:spLocks noGrp="1"/>
          </p:cNvSpPr>
          <p:nvPr>
            <p:ph type="sldNum" sz="quarter" idx="5"/>
          </p:nvPr>
        </p:nvSpPr>
        <p:spPr/>
        <p:txBody>
          <a:bodyPr/>
          <a:lstStyle/>
          <a:p>
            <a:fld id="{B36E7EC0-9BE3-5541-9D76-7DE32A6C9D42}" type="slidenum">
              <a:rPr lang="en-US" smtClean="0"/>
              <a:t>11</a:t>
            </a:fld>
            <a:endParaRPr lang="en-US" dirty="0"/>
          </a:p>
        </p:txBody>
      </p:sp>
    </p:spTree>
    <p:extLst>
      <p:ext uri="{BB962C8B-B14F-4D97-AF65-F5344CB8AC3E}">
        <p14:creationId xmlns:p14="http://schemas.microsoft.com/office/powerpoint/2010/main" val="264927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defRPr/>
            </a:pPr>
            <a:r>
              <a:rPr lang="en-AU" sz="1200" b="1" kern="100" noProof="0" dirty="0">
                <a:latin typeface="+mn-lt"/>
                <a:ea typeface="Calibri"/>
                <a:cs typeface="Times New Roman" panose="02020603050405020304" pitchFamily="18" charset="0"/>
              </a:rPr>
              <a:t>Preparation</a:t>
            </a:r>
          </a:p>
          <a:p>
            <a:pPr marL="228600" indent="-228600" defTabSz="1021806">
              <a:buFont typeface="+mj-lt"/>
              <a:buAutoNum type="arabicPeriod"/>
              <a:defRPr/>
            </a:pPr>
            <a:r>
              <a:rPr lang="en-AU" sz="1200" kern="100" noProof="0" dirty="0">
                <a:latin typeface="+mn-lt"/>
                <a:ea typeface="Calibri"/>
                <a:cs typeface="Times New Roman" panose="02020603050405020304" pitchFamily="18" charset="0"/>
              </a:rPr>
              <a:t>Select at least one example of practice from the video on this slide to show participants. Here are time codes for each example.</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01:30: lower primary</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05:43: lower secondary</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08:53: lower and upper secondary</a:t>
            </a:r>
          </a:p>
          <a:p>
            <a:pPr marL="228600" indent="-228600" defTabSz="1021806">
              <a:buFont typeface="+mj-lt"/>
              <a:buAutoNum type="arabicPeriod"/>
              <a:defRPr/>
            </a:pPr>
            <a:r>
              <a:rPr lang="en-AU" sz="1200" kern="100" noProof="0" dirty="0">
                <a:latin typeface="+mn-lt"/>
                <a:ea typeface="Calibri"/>
                <a:cs typeface="Times New Roman" panose="02020603050405020304" pitchFamily="18" charset="0"/>
              </a:rPr>
              <a:t>Check the video for </a:t>
            </a:r>
            <a:r>
              <a:rPr lang="en-AU" sz="1200" noProof="0" dirty="0">
                <a:latin typeface="+mn-lt"/>
                <a:cs typeface="Segoe UI"/>
              </a:rPr>
              <a:t>any contextual factors that might distract from the teacher’s actions and words, e.g., uniforms, seating arrangements, room decor, age of students etc. Mentioning these before watching the video will support participants to focus instead on the classroom practice demonstrated in the video.</a:t>
            </a:r>
            <a:endParaRPr lang="en-AU" sz="1200" kern="100" noProof="0" dirty="0">
              <a:latin typeface="+mn-lt"/>
              <a:ea typeface="Calibri"/>
              <a:cs typeface="Segoe UI"/>
            </a:endParaRPr>
          </a:p>
          <a:p>
            <a:pPr marL="228600" indent="-228600" defTabSz="1021806">
              <a:buFont typeface="+mj-lt"/>
              <a:buAutoNum type="arabicPeriod"/>
              <a:defRPr/>
            </a:pPr>
            <a:r>
              <a:rPr lang="en-AU" sz="1200" kern="100" noProof="0" dirty="0">
                <a:latin typeface="+mn-lt"/>
                <a:ea typeface="Calibri"/>
                <a:cs typeface="Times New Roman" panose="02020603050405020304" pitchFamily="18" charset="0"/>
              </a:rPr>
              <a:t>Optionally, also prepare a live demonstration of an effective entrance routine or ask a member of staff to prepare a live demonstration. If you and/or other members of staff demonstrate an effective entrance routine:</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Rehearse your example using Chapter 6 of the handbook.</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Demonstrate with imaginary students, rather than having members of staff playing students. This will encourage participants to focus on the teacher’s actions during the demonstration.</a:t>
            </a:r>
          </a:p>
          <a:p>
            <a:pPr marL="504000" lvl="1" indent="-252000" defTabSz="1021806">
              <a:buFont typeface="+mj-lt"/>
              <a:buAutoNum type="alphaLcParenR"/>
              <a:defRPr/>
            </a:pPr>
            <a:r>
              <a:rPr lang="en-AU" sz="1200" kern="100" noProof="0" dirty="0">
                <a:latin typeface="+mn-lt"/>
                <a:ea typeface="Calibri"/>
                <a:cs typeface="Times New Roman" panose="02020603050405020304" pitchFamily="18" charset="0"/>
              </a:rPr>
              <a:t>Later in the session, you’ll show participants your plan and script for your demonstration. A plan and script is a single document that details, in sequence, what you'll do and say, including where you'll stand so you can see all students, and how you'll communicate behaviour expectations for entering the classroom.</a:t>
            </a:r>
          </a:p>
          <a:p>
            <a:pPr marL="228600" indent="-228600" defTabSz="1021806">
              <a:buFont typeface="+mj-lt"/>
              <a:buAutoNum type="arabicPeriod"/>
              <a:defRPr/>
            </a:pPr>
            <a:r>
              <a:rPr lang="en-AU" sz="1200" kern="100" noProof="0" dirty="0">
                <a:latin typeface="+mn-lt"/>
                <a:ea typeface="Calibri"/>
                <a:cs typeface="Times New Roman" panose="02020603050405020304" pitchFamily="18" charset="0"/>
              </a:rPr>
              <a:t>Prepare to share a reflection on the video or live demonstration, being clear that your own practice is still a work in progress. Identify elements of your own practice that you wish to refine. This can help participants feel safe when rehearsing.</a:t>
            </a:r>
          </a:p>
          <a:p>
            <a:pPr defTabSz="1021806">
              <a:defRPr/>
            </a:pPr>
            <a:endParaRPr lang="en-AU" sz="1200" kern="100" noProof="0" dirty="0">
              <a:latin typeface="+mn-lt"/>
              <a:ea typeface="Calibri"/>
              <a:cs typeface="Times New Roman" panose="02020603050405020304" pitchFamily="18" charset="0"/>
            </a:endParaRPr>
          </a:p>
          <a:p>
            <a:pPr defTabSz="1021806">
              <a:defRPr/>
            </a:pPr>
            <a:r>
              <a:rPr lang="en-AU" sz="1200" b="1" kern="100" noProof="0" dirty="0">
                <a:latin typeface="+mn-lt"/>
                <a:ea typeface="Calibri"/>
                <a:cs typeface="Times New Roman" panose="02020603050405020304" pitchFamily="18" charset="0"/>
              </a:rPr>
              <a:t>Facilitator notes</a:t>
            </a:r>
          </a:p>
          <a:p>
            <a:pPr algn="l" rtl="0" fontAlgn="base"/>
            <a:r>
              <a:rPr lang="en-AU" sz="1200" noProof="0" dirty="0">
                <a:solidFill>
                  <a:srgbClr val="000000"/>
                </a:solidFill>
                <a:latin typeface="+mn-lt"/>
              </a:rPr>
              <a:t>While this video depicts other Australian schools and classrooms, the principles of effective practice apply in every context. Therefore, there is much we can learn from it.</a:t>
            </a:r>
            <a:r>
              <a:rPr lang="en-AU" sz="1200" noProof="0" dirty="0">
                <a:solidFill>
                  <a:srgbClr val="444444"/>
                </a:solidFill>
                <a:latin typeface="+mn-lt"/>
              </a:rPr>
              <a:t>​</a:t>
            </a:r>
          </a:p>
          <a:p>
            <a:pPr algn="l" rtl="0" fontAlgn="base"/>
            <a:endParaRPr lang="en-AU" sz="1200" noProof="0" dirty="0">
              <a:solidFill>
                <a:srgbClr val="444444"/>
              </a:solidFill>
              <a:latin typeface="+mn-lt"/>
            </a:endParaRPr>
          </a:p>
          <a:p>
            <a:pPr defTabSz="966612" fontAlgn="base">
              <a:defRPr/>
            </a:pPr>
            <a:r>
              <a:rPr lang="en-AU" sz="1200" i="1" kern="100" noProof="0" dirty="0">
                <a:latin typeface="+mn-lt"/>
                <a:ea typeface="Calibri"/>
                <a:cs typeface="Times New Roman" panose="02020603050405020304" pitchFamily="18" charset="0"/>
              </a:rPr>
              <a:t>Call out any contextual factors in the video that might be distracting. Ask participants to focus on the teacher's words and actions rather than these.</a:t>
            </a:r>
          </a:p>
          <a:p>
            <a:pPr algn="l" rtl="0" fontAlgn="base"/>
            <a:r>
              <a:rPr lang="en-AU" sz="1200" noProof="0" dirty="0">
                <a:solidFill>
                  <a:srgbClr val="444444"/>
                </a:solidFill>
                <a:latin typeface="+mn-lt"/>
              </a:rPr>
              <a:t>​</a:t>
            </a:r>
          </a:p>
          <a:p>
            <a:pPr defTabSz="1021806">
              <a:defRPr/>
            </a:pPr>
            <a:r>
              <a:rPr lang="en-AU" sz="1200" i="1" kern="100" noProof="0" dirty="0">
                <a:latin typeface="+mn-lt"/>
                <a:ea typeface="Calibri"/>
                <a:cs typeface="Times New Roman" panose="02020603050405020304" pitchFamily="18" charset="0"/>
              </a:rPr>
              <a:t>Play selected example(s) from the video.</a:t>
            </a:r>
          </a:p>
          <a:p>
            <a:pPr defTabSz="1021806">
              <a:defRPr/>
            </a:pPr>
            <a:endParaRPr lang="en-AU" sz="1200" i="1" kern="100" noProof="0" dirty="0">
              <a:latin typeface="+mn-lt"/>
              <a:ea typeface="Calibri"/>
              <a:cs typeface="Times New Roman" panose="02020603050405020304" pitchFamily="18" charset="0"/>
            </a:endParaRPr>
          </a:p>
          <a:p>
            <a:pPr defTabSz="1021806">
              <a:defRPr/>
            </a:pPr>
            <a:r>
              <a:rPr lang="en-AU" sz="1200" i="1" kern="100" noProof="0" dirty="0">
                <a:latin typeface="+mn-lt"/>
                <a:ea typeface="Calibri"/>
                <a:cs typeface="Times New Roman" panose="02020603050405020304" pitchFamily="18" charset="0"/>
              </a:rPr>
              <a:t>Share your own reflection from watching the video, including elements demonstrated in the video that you can work on to refine your practice.</a:t>
            </a:r>
          </a:p>
          <a:p>
            <a:pPr defTabSz="1021806">
              <a:defRPr/>
            </a:pPr>
            <a:endParaRPr lang="en-AU" sz="1200" i="1" kern="100" noProof="0" dirty="0">
              <a:latin typeface="+mn-lt"/>
              <a:ea typeface="Calibri"/>
              <a:cs typeface="Times New Roman" panose="02020603050405020304" pitchFamily="18" charset="0"/>
            </a:endParaRPr>
          </a:p>
          <a:p>
            <a:pPr defTabSz="1021806">
              <a:defRPr/>
            </a:pPr>
            <a:r>
              <a:rPr lang="en-AU" sz="1200" i="1" u="none" kern="100" noProof="0" dirty="0">
                <a:latin typeface="+mn-lt"/>
                <a:ea typeface="Calibri"/>
                <a:cs typeface="Times New Roman" panose="02020603050405020304" pitchFamily="18" charset="0"/>
              </a:rPr>
              <a:t>If you or other members of staff are demonstrating effectively conducting an entrance routine:</a:t>
            </a:r>
          </a:p>
          <a:p>
            <a:pPr marL="172800" indent="-172800" defTabSz="1021806">
              <a:buFont typeface="Arial" panose="020B0604020202020204" pitchFamily="34" charset="0"/>
              <a:buChar char="•"/>
              <a:defRPr/>
            </a:pPr>
            <a:r>
              <a:rPr lang="en-AU" sz="1200" i="1" kern="100" noProof="0" dirty="0">
                <a:latin typeface="+mn-lt"/>
                <a:ea typeface="Calibri"/>
                <a:cs typeface="Times New Roman" panose="02020603050405020304" pitchFamily="18" charset="0"/>
              </a:rPr>
              <a:t>explicitly identify each step and checklist item within each step</a:t>
            </a:r>
          </a:p>
          <a:p>
            <a:pPr marL="172800" indent="-172800" defTabSz="1021806">
              <a:buFont typeface="Arial" panose="020B0604020202020204" pitchFamily="34" charset="0"/>
              <a:buChar char="•"/>
              <a:defRPr/>
            </a:pPr>
            <a:r>
              <a:rPr lang="en-AU" sz="1200" i="1" kern="100" noProof="0" dirty="0">
                <a:latin typeface="+mn-lt"/>
                <a:ea typeface="Calibri"/>
                <a:cs typeface="Times New Roman" panose="02020603050405020304" pitchFamily="18" charset="0"/>
              </a:rPr>
              <a:t>explicitly identify how you interact positively with students</a:t>
            </a:r>
          </a:p>
          <a:p>
            <a:pPr marL="172800" indent="-172800" defTabSz="1021806">
              <a:buFont typeface="Arial" panose="020B0604020202020204" pitchFamily="34" charset="0"/>
              <a:buChar char="•"/>
              <a:defRPr/>
            </a:pPr>
            <a:r>
              <a:rPr lang="en-AU" sz="1200" i="1" kern="100" noProof="0" dirty="0">
                <a:latin typeface="+mn-lt"/>
                <a:ea typeface="Calibri"/>
                <a:cs typeface="Times New Roman" panose="02020603050405020304" pitchFamily="18" charset="0"/>
              </a:rPr>
              <a:t>show your plan and script to participants, zooming in on relevant sections.</a:t>
            </a:r>
          </a:p>
          <a:p>
            <a:pPr defTabSz="1021806">
              <a:defRPr/>
            </a:pPr>
            <a:endParaRPr lang="en-AU" sz="1200" i="1" kern="100" noProof="0" dirty="0">
              <a:latin typeface="+mn-lt"/>
              <a:ea typeface="Calibri"/>
              <a:cs typeface="Times New Roman" panose="02020603050405020304" pitchFamily="18" charset="0"/>
            </a:endParaRPr>
          </a:p>
          <a:p>
            <a:pPr defTabSz="1021806">
              <a:defRPr/>
            </a:pPr>
            <a:r>
              <a:rPr lang="en-AU" sz="1200" i="1" kern="100" noProof="0" dirty="0">
                <a:latin typeface="+mn-lt"/>
                <a:ea typeface="Calibri"/>
                <a:cs typeface="Times New Roman" panose="02020603050405020304" pitchFamily="18" charset="0"/>
              </a:rPr>
              <a:t>Seek feedback from participants:</a:t>
            </a:r>
          </a:p>
          <a:p>
            <a:pPr marL="172800" indent="-172800" defTabSz="1021806">
              <a:buFont typeface="Arial" panose="020B0604020202020204" pitchFamily="34" charset="0"/>
              <a:buChar char="•"/>
              <a:defRPr/>
            </a:pPr>
            <a:r>
              <a:rPr lang="en-AU" sz="1200" i="0" kern="100" noProof="0" dirty="0">
                <a:latin typeface="+mn-lt"/>
                <a:cs typeface="Times New Roman" panose="02020603050405020304" pitchFamily="18" charset="0"/>
              </a:rPr>
              <a:t>What did I do well?</a:t>
            </a:r>
          </a:p>
          <a:p>
            <a:pPr marL="172800" indent="-172800" defTabSz="1021806">
              <a:buFont typeface="Arial" panose="020B0604020202020204" pitchFamily="34" charset="0"/>
              <a:buChar char="•"/>
              <a:defRPr/>
            </a:pPr>
            <a:r>
              <a:rPr lang="en-AU" sz="1200" i="0" kern="100" noProof="0" dirty="0">
                <a:latin typeface="+mn-lt"/>
                <a:cs typeface="Times New Roman" panose="02020603050405020304" pitchFamily="18" charset="0"/>
              </a:rPr>
              <a:t>What could I have done differently?</a:t>
            </a:r>
          </a:p>
          <a:p>
            <a:pPr marL="664546" lvl="1" indent="-181240" defTabSz="1021806">
              <a:buFontTx/>
              <a:buChar char="-"/>
              <a:defRPr/>
            </a:pPr>
            <a:endParaRPr lang="en-AU" sz="1200" i="1" kern="100" noProof="0" dirty="0">
              <a:latin typeface="+mn-lt"/>
              <a:ea typeface="Calibri"/>
              <a:cs typeface="Times New Roman" panose="02020603050405020304" pitchFamily="18" charset="0"/>
            </a:endParaRPr>
          </a:p>
          <a:p>
            <a:pPr defTabSz="1021806">
              <a:defRPr/>
            </a:pPr>
            <a:r>
              <a:rPr lang="en-AU" sz="1200" i="1" kern="100" noProof="0" dirty="0">
                <a:latin typeface="+mn-lt"/>
                <a:ea typeface="Calibri"/>
                <a:cs typeface="Times New Roman" panose="02020603050405020304" pitchFamily="18" charset="0"/>
              </a:rPr>
              <a:t>Share your own reflection, including aspects that you can work on.</a:t>
            </a:r>
          </a:p>
          <a:p>
            <a:pPr marL="664546" lvl="1" indent="-181240" defTabSz="1021806">
              <a:buFontTx/>
              <a:buChar char="-"/>
              <a:defRPr/>
            </a:pPr>
            <a:endParaRPr lang="en-AU" sz="1200" i="1" kern="100" noProof="0" dirty="0">
              <a:latin typeface="+mn-lt"/>
              <a:ea typeface="Calibri"/>
              <a:cs typeface="Times New Roman" panose="02020603050405020304" pitchFamily="18" charset="0"/>
            </a:endParaRPr>
          </a:p>
          <a:p>
            <a:pPr defTabSz="1021806">
              <a:defRPr/>
            </a:pPr>
            <a:r>
              <a:rPr lang="en-AU" sz="1200" i="1" kern="100" noProof="0" dirty="0">
                <a:latin typeface="+mn-lt"/>
                <a:ea typeface="Calibri"/>
                <a:cs typeface="Times New Roman" panose="02020603050405020304" pitchFamily="18" charset="0"/>
              </a:rPr>
              <a:t>Emphasise that you rehearsed your example before demonstrating today, just as participants will do in this session.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12</a:t>
            </a:fld>
            <a:endParaRPr lang="en-US" dirty="0">
              <a:solidFill>
                <a:prstClr val="black"/>
              </a:solidFill>
            </a:endParaRPr>
          </a:p>
        </p:txBody>
      </p:sp>
    </p:spTree>
    <p:extLst>
      <p:ext uri="{BB962C8B-B14F-4D97-AF65-F5344CB8AC3E}">
        <p14:creationId xmlns:p14="http://schemas.microsoft.com/office/powerpoint/2010/main" val="195593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r>
              <a:rPr lang="en-AU" b="1" noProof="0" dirty="0">
                <a:solidFill>
                  <a:schemeClr val="tx1"/>
                </a:solidFill>
                <a:latin typeface="+mn-lt"/>
              </a:rPr>
              <a:t>Facilitator notes</a:t>
            </a:r>
          </a:p>
          <a:p>
            <a:r>
              <a:rPr lang="en-AU" i="1" noProof="0" dirty="0">
                <a:solidFill>
                  <a:schemeClr val="tx1"/>
                </a:solidFill>
                <a:latin typeface="+mn-lt"/>
              </a:rPr>
              <a:t>Give participants 3 minutes to discuss the first question with their partner.</a:t>
            </a:r>
          </a:p>
          <a:p>
            <a:endParaRPr lang="en-AU" i="1" noProof="0" dirty="0">
              <a:solidFill>
                <a:schemeClr val="tx1"/>
              </a:solidFill>
              <a:latin typeface="+mn-lt"/>
            </a:endParaRPr>
          </a:p>
          <a:p>
            <a:r>
              <a:rPr lang="en-AU" i="1" noProof="0" dirty="0">
                <a:solidFill>
                  <a:schemeClr val="tx1"/>
                </a:solidFill>
                <a:latin typeface="+mn-lt"/>
              </a:rPr>
              <a:t>ADVANCE THE PRESENTATION to reveal the next 3 questions.</a:t>
            </a:r>
          </a:p>
          <a:p>
            <a:endParaRPr lang="en-AU" i="1" noProof="0" dirty="0">
              <a:solidFill>
                <a:schemeClr val="tx1"/>
              </a:solidFill>
              <a:latin typeface="+mn-lt"/>
            </a:endParaRPr>
          </a:p>
          <a:p>
            <a:r>
              <a:rPr lang="en-AU" i="1" noProof="0" dirty="0">
                <a:solidFill>
                  <a:schemeClr val="tx1"/>
                </a:solidFill>
                <a:latin typeface="+mn-lt"/>
              </a:rPr>
              <a:t>Give participants 5 minutes to reflect individually then share in their pairs. </a:t>
            </a:r>
          </a:p>
        </p:txBody>
      </p:sp>
      <p:sp>
        <p:nvSpPr>
          <p:cNvPr id="6" name="Slide Number Placeholder 5"/>
          <p:cNvSpPr>
            <a:spLocks noGrp="1"/>
          </p:cNvSpPr>
          <p:nvPr>
            <p:ph type="sldNum" sz="quarter" idx="5"/>
          </p:nvPr>
        </p:nvSpPr>
        <p:spPr/>
        <p:txBody>
          <a:bodyPr/>
          <a:lstStyle/>
          <a:p>
            <a:fld id="{B36E7EC0-9BE3-5541-9D76-7DE32A6C9D42}" type="slidenum">
              <a:rPr lang="en-US" smtClean="0"/>
              <a:t>13</a:t>
            </a:fld>
            <a:endParaRPr lang="en-US" dirty="0"/>
          </a:p>
        </p:txBody>
      </p:sp>
    </p:spTree>
    <p:extLst>
      <p:ext uri="{BB962C8B-B14F-4D97-AF65-F5344CB8AC3E}">
        <p14:creationId xmlns:p14="http://schemas.microsoft.com/office/powerpoint/2010/main" val="285627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966612">
              <a:lnSpc>
                <a:spcPct val="100000"/>
              </a:lnSpc>
              <a:spcAft>
                <a:spcPts val="0"/>
              </a:spcAft>
              <a:buFont typeface="+mj-lt"/>
              <a:buAutoNum type="arabicPeriod"/>
              <a:defRPr/>
            </a:pPr>
            <a:r>
              <a:rPr lang="en-AU" sz="1200" noProof="0" dirty="0">
                <a:solidFill>
                  <a:schemeClr val="tx1"/>
                </a:solidFill>
                <a:latin typeface="+mn-lt"/>
              </a:rPr>
              <a:t>Consider whether this slide will be helpful to your staff or whether they would be more engaged by proceeding straight to planning, scripting and rehearsing. </a:t>
            </a:r>
            <a:endParaRPr lang="en-AU" sz="1200" noProof="0" dirty="0">
              <a:solidFill>
                <a:schemeClr val="tx1"/>
              </a:solidFill>
              <a:latin typeface="+mn-lt"/>
              <a:ea typeface="Calibri" panose="020F0502020204030204" pitchFamily="34" charset="0"/>
              <a:cs typeface="Times New Roman" panose="02020603050405020304" pitchFamily="18" charset="0"/>
            </a:endParaRPr>
          </a:p>
          <a:p>
            <a:pPr marL="504000" lvl="1" indent="-252000" defTabSz="966612">
              <a:lnSpc>
                <a:spcPct val="100000"/>
              </a:lnSpc>
              <a:spcAft>
                <a:spcPts val="0"/>
              </a:spcAft>
              <a:buFont typeface="+mj-lt"/>
              <a:buAutoNum type="alphaLcParenR"/>
              <a:defRPr/>
            </a:pPr>
            <a:r>
              <a:rPr lang="en-AU" sz="1200" noProof="0" dirty="0">
                <a:solidFill>
                  <a:schemeClr val="tx1"/>
                </a:solidFill>
                <a:latin typeface="+mn-lt"/>
              </a:rPr>
              <a:t>If you use this slide, you'll demonstrate the routine, pausing frequently to ask participants, ‘What do I say or do next?’ </a:t>
            </a:r>
          </a:p>
          <a:p>
            <a:pPr marL="504000" lvl="1" indent="-252000" defTabSz="966612">
              <a:lnSpc>
                <a:spcPct val="100000"/>
              </a:lnSpc>
              <a:spcAft>
                <a:spcPts val="0"/>
              </a:spcAft>
              <a:buFont typeface="+mj-lt"/>
              <a:buAutoNum type="alphaLcParenR"/>
              <a:defRPr/>
            </a:pPr>
            <a:r>
              <a:rPr lang="en-AU" sz="1200" noProof="0" dirty="0">
                <a:solidFill>
                  <a:schemeClr val="tx1"/>
                </a:solidFill>
                <a:latin typeface="+mn-lt"/>
              </a:rPr>
              <a:t>This activity can support participants to consider teacher actions and words and increase their familiarity with the routine. </a:t>
            </a:r>
          </a:p>
          <a:p>
            <a:pPr marL="504000" lvl="1" indent="-252000" defTabSz="966612">
              <a:lnSpc>
                <a:spcPct val="100000"/>
              </a:lnSpc>
              <a:spcAft>
                <a:spcPts val="0"/>
              </a:spcAft>
              <a:buFont typeface="+mj-lt"/>
              <a:buAutoNum type="alphaLcParenR"/>
              <a:defRPr/>
            </a:pPr>
            <a:r>
              <a:rPr lang="en-AU" sz="1200" noProof="0" dirty="0">
                <a:solidFill>
                  <a:schemeClr val="tx1"/>
                </a:solidFill>
                <a:latin typeface="+mn-lt"/>
              </a:rPr>
              <a:t>If you have more than 20 participants, divide them into groups of about 10 to 15 to support active participation in suggesting teacher actions and words. For each group, ask an experienced teacher or school leader to perform the steps in the facilitator notes. </a:t>
            </a:r>
          </a:p>
          <a:p>
            <a:pPr marL="228600" indent="-228600" defTabSz="966612">
              <a:lnSpc>
                <a:spcPct val="100000"/>
              </a:lnSpc>
              <a:spcAft>
                <a:spcPts val="0"/>
              </a:spcAft>
              <a:buFont typeface="+mj-lt"/>
              <a:buAutoNum type="arabicPeriod"/>
              <a:defRPr/>
            </a:pPr>
            <a:r>
              <a:rPr lang="en-AU" sz="1200" noProof="0" dirty="0">
                <a:solidFill>
                  <a:schemeClr val="tx1"/>
                </a:solidFill>
                <a:latin typeface="+mn-lt"/>
              </a:rPr>
              <a:t>Please hide this slide if you decide not to use it.</a:t>
            </a:r>
          </a:p>
          <a:p>
            <a:pPr defTabSz="1021806">
              <a:lnSpc>
                <a:spcPct val="100000"/>
              </a:lnSpc>
              <a:spcAft>
                <a:spcPts val="0"/>
              </a:spcAft>
              <a:defRPr/>
            </a:pPr>
            <a:endParaRPr lang="en-AU" sz="1200" kern="100" noProof="0" dirty="0">
              <a:solidFill>
                <a:schemeClr val="tx1"/>
              </a:solidFill>
              <a:latin typeface="+mn-lt"/>
              <a:ea typeface="Calibri"/>
              <a:cs typeface="Times New Roman" panose="02020603050405020304" pitchFamily="18" charset="0"/>
            </a:endParaRPr>
          </a:p>
          <a:p>
            <a:pPr defTabSz="1021806">
              <a:lnSpc>
                <a:spcPct val="100000"/>
              </a:lnSpc>
              <a:spcAft>
                <a:spcPts val="0"/>
              </a:spcAft>
              <a:defRPr/>
            </a:pPr>
            <a:r>
              <a:rPr lang="en-AU" sz="1200" b="1" kern="100" noProof="0" dirty="0">
                <a:solidFill>
                  <a:schemeClr val="tx1"/>
                </a:solidFill>
                <a:latin typeface="+mn-lt"/>
                <a:ea typeface="Calibri"/>
                <a:cs typeface="Times New Roman" panose="02020603050405020304" pitchFamily="18" charset="0"/>
              </a:rPr>
              <a:t>Facilitator notes</a:t>
            </a:r>
          </a:p>
          <a:p>
            <a:pPr defTabSz="1021806">
              <a:lnSpc>
                <a:spcPct val="100000"/>
              </a:lnSpc>
              <a:spcAft>
                <a:spcPts val="0"/>
              </a:spcAft>
              <a:defRPr/>
            </a:pPr>
            <a:r>
              <a:rPr lang="en-AU" sz="1200" i="1" kern="100" noProof="0" dirty="0">
                <a:solidFill>
                  <a:schemeClr val="tx1"/>
                </a:solidFill>
                <a:latin typeface="+mn-lt"/>
                <a:ea typeface="Calibri"/>
                <a:cs typeface="Times New Roman" panose="02020603050405020304" pitchFamily="18" charset="0"/>
              </a:rPr>
              <a:t>In the space you’re using, allocate a position to represent the entrance to your classroom. </a:t>
            </a:r>
            <a:r>
              <a:rPr lang="en-AU" sz="1200" i="1" noProof="0" dirty="0">
                <a:solidFill>
                  <a:schemeClr val="tx1"/>
                </a:solidFill>
                <a:latin typeface="+mn-lt"/>
              </a:rPr>
              <a:t>Identify for the group where the imaginary entrance is.</a:t>
            </a:r>
            <a:endParaRPr lang="en-AU" sz="1200" i="1" kern="100" noProof="0" dirty="0">
              <a:solidFill>
                <a:schemeClr val="tx1"/>
              </a:solidFill>
              <a:latin typeface="+mn-lt"/>
              <a:cs typeface="Times New Roman" panose="02020603050405020304" pitchFamily="18" charset="0"/>
            </a:endParaRP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Ask participants: </a:t>
            </a:r>
            <a:r>
              <a:rPr lang="en-AU" sz="1200" kern="100" noProof="0" dirty="0">
                <a:solidFill>
                  <a:schemeClr val="tx1"/>
                </a:solidFill>
                <a:latin typeface="+mn-lt"/>
                <a:ea typeface="Calibri"/>
                <a:cs typeface="Times New Roman" panose="02020603050405020304" pitchFamily="18" charset="0"/>
              </a:rPr>
              <a:t>Where should I position myself to see all students?</a:t>
            </a:r>
          </a:p>
          <a:p>
            <a:pPr marL="230400" lvl="1" indent="-230400" defTabSz="1021806">
              <a:lnSpc>
                <a:spcPct val="100000"/>
              </a:lnSpc>
              <a:spcAft>
                <a:spcPts val="0"/>
              </a:spcAft>
              <a:buFont typeface="+mj-lt"/>
              <a:buAutoNum type="arabicPeriod"/>
              <a:defRPr/>
            </a:pPr>
            <a:r>
              <a:rPr lang="en-AU" sz="1200" i="1" noProof="0" dirty="0">
                <a:solidFill>
                  <a:schemeClr val="tx1"/>
                </a:solidFill>
                <a:latin typeface="+mn-lt"/>
              </a:rPr>
              <a:t>Ask participants: </a:t>
            </a:r>
            <a:r>
              <a:rPr lang="en-AU" sz="1200" noProof="0" dirty="0">
                <a:solidFill>
                  <a:schemeClr val="tx1"/>
                </a:solidFill>
                <a:latin typeface="+mn-lt"/>
              </a:rPr>
              <a:t>Okay, I’m standing here, and students are arriving. What do I say or do?  </a:t>
            </a:r>
            <a:r>
              <a:rPr lang="en-AU" sz="1200" i="1" kern="100" noProof="0" dirty="0">
                <a:solidFill>
                  <a:schemeClr val="tx1"/>
                </a:solidFill>
                <a:latin typeface="+mn-lt"/>
                <a:ea typeface="Calibri"/>
                <a:cs typeface="Times New Roman" panose="02020603050405020304" pitchFamily="18" charset="0"/>
              </a:rPr>
              <a:t>If necessary, ask more leading questions to encourage the response that you'll need to visibly scan all students. </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Demonstrate scanning.</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Ask participants: </a:t>
            </a:r>
            <a:r>
              <a:rPr lang="en-AU" sz="1200" kern="100" noProof="0" dirty="0">
                <a:solidFill>
                  <a:schemeClr val="tx1"/>
                </a:solidFill>
                <a:latin typeface="+mn-lt"/>
                <a:ea typeface="Calibri"/>
                <a:cs typeface="Times New Roman" panose="02020603050405020304" pitchFamily="18" charset="0"/>
              </a:rPr>
              <a:t>I’ve made sure I can see all students. What do I say or do next? </a:t>
            </a:r>
            <a:r>
              <a:rPr lang="en-AU" sz="1200" i="1" kern="100" noProof="0" dirty="0">
                <a:solidFill>
                  <a:schemeClr val="tx1"/>
                </a:solidFill>
                <a:latin typeface="+mn-lt"/>
                <a:ea typeface="Calibri"/>
                <a:cs typeface="Times New Roman" panose="02020603050405020304" pitchFamily="18" charset="0"/>
              </a:rPr>
              <a:t>Ask participants to suggest a method to gain all students’ attention. </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Point out that you’re now on step 2 of an entrance routine. Refer to it on the slide. Demonstrate gaining all students’ attention. </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Ask participants: </a:t>
            </a:r>
            <a:r>
              <a:rPr lang="en-AU" sz="1200" kern="100" noProof="0" dirty="0">
                <a:solidFill>
                  <a:schemeClr val="tx1"/>
                </a:solidFill>
                <a:latin typeface="+mn-lt"/>
                <a:ea typeface="Calibri"/>
                <a:cs typeface="Times New Roman" panose="02020603050405020304" pitchFamily="18" charset="0"/>
              </a:rPr>
              <a:t>I’ve just finished my [</a:t>
            </a:r>
            <a:r>
              <a:rPr lang="en-AU" sz="1200" i="1" kern="100" noProof="0" dirty="0">
                <a:solidFill>
                  <a:schemeClr val="tx1"/>
                </a:solidFill>
                <a:latin typeface="+mn-lt"/>
                <a:ea typeface="Calibri"/>
                <a:cs typeface="Times New Roman" panose="02020603050405020304" pitchFamily="18" charset="0"/>
              </a:rPr>
              <a:t>method for gaining all students’ attention</a:t>
            </a:r>
            <a:r>
              <a:rPr lang="en-AU" sz="1200" kern="100" noProof="0" dirty="0">
                <a:solidFill>
                  <a:schemeClr val="tx1"/>
                </a:solidFill>
                <a:latin typeface="+mn-lt"/>
                <a:ea typeface="Calibri"/>
                <a:cs typeface="Times New Roman" panose="02020603050405020304" pitchFamily="18" charset="0"/>
              </a:rPr>
              <a:t>]. What do I say or do next?</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Demonstrate deliberately pausing and then acknowledging and praising students.</a:t>
            </a:r>
          </a:p>
          <a:p>
            <a:pPr marL="230400" lvl="1" indent="-230400" defTabSz="1021806">
              <a:lnSpc>
                <a:spcPct val="100000"/>
              </a:lnSpc>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Continue this process for the rest of the routine. When you reach a new step, refer to it on the slide.</a:t>
            </a:r>
          </a:p>
          <a:p>
            <a:pPr marL="845786" lvl="1" indent="-362480" defTabSz="1021806">
              <a:lnSpc>
                <a:spcPct val="100000"/>
              </a:lnSpc>
              <a:spcAft>
                <a:spcPts val="0"/>
              </a:spcAft>
              <a:buFont typeface="+mj-lt"/>
              <a:buAutoNum type="arabicPeriod"/>
              <a:defRPr/>
            </a:pPr>
            <a:endParaRPr lang="en-AU" sz="1200" i="1" kern="100" noProof="0" dirty="0">
              <a:solidFill>
                <a:schemeClr val="tx1"/>
              </a:solidFill>
              <a:latin typeface="+mn-lt"/>
              <a:ea typeface="Calibri"/>
              <a:cs typeface="Times New Roman" panose="02020603050405020304" pitchFamily="18" charset="0"/>
            </a:endParaRPr>
          </a:p>
          <a:p>
            <a:pPr defTabSz="1021806">
              <a:lnSpc>
                <a:spcPct val="100000"/>
              </a:lnSpc>
              <a:spcAft>
                <a:spcPts val="0"/>
              </a:spcAft>
              <a:defRPr/>
            </a:pPr>
            <a:r>
              <a:rPr lang="en-AU" sz="1200" i="1" kern="100" noProof="0" dirty="0">
                <a:solidFill>
                  <a:schemeClr val="tx1"/>
                </a:solidFill>
                <a:latin typeface="+mn-lt"/>
                <a:ea typeface="Calibri"/>
                <a:cs typeface="Times New Roman" panose="02020603050405020304" pitchFamily="18" charset="0"/>
              </a:rPr>
              <a:t>ADVANCE THE PRESENTATION to reveal the question.</a:t>
            </a:r>
          </a:p>
          <a:p>
            <a:pPr defTabSz="1021806">
              <a:lnSpc>
                <a:spcPct val="100000"/>
              </a:lnSpc>
              <a:spcAft>
                <a:spcPts val="0"/>
              </a:spcAft>
              <a:defRPr/>
            </a:pPr>
            <a:endParaRPr lang="en-AU" sz="1200" i="1" kern="100" noProof="0" dirty="0">
              <a:solidFill>
                <a:schemeClr val="tx1"/>
              </a:solidFill>
              <a:latin typeface="+mn-lt"/>
              <a:ea typeface="Calibri"/>
              <a:cs typeface="Times New Roman" panose="02020603050405020304" pitchFamily="18" charset="0"/>
            </a:endParaRPr>
          </a:p>
          <a:p>
            <a:pPr>
              <a:lnSpc>
                <a:spcPct val="100000"/>
              </a:lnSpc>
              <a:spcAft>
                <a:spcPts val="0"/>
              </a:spcAft>
            </a:pPr>
            <a:r>
              <a:rPr lang="en-AU" sz="1200" noProof="0" dirty="0">
                <a:solidFill>
                  <a:schemeClr val="tx1"/>
                </a:solidFill>
                <a:latin typeface="+mn-lt"/>
              </a:rPr>
              <a:t>We’ve worked together as a group to conduct an effective entrance routine using the 5 steps on this slide.</a:t>
            </a:r>
          </a:p>
          <a:p>
            <a:pPr>
              <a:lnSpc>
                <a:spcPct val="100000"/>
              </a:lnSpc>
              <a:spcAft>
                <a:spcPts val="0"/>
              </a:spcAft>
            </a:pPr>
            <a:endParaRPr lang="en-AU" sz="1200" noProof="0" dirty="0">
              <a:solidFill>
                <a:schemeClr val="tx1"/>
              </a:solidFill>
              <a:latin typeface="+mn-lt"/>
            </a:endParaRPr>
          </a:p>
          <a:p>
            <a:pPr>
              <a:lnSpc>
                <a:spcPct val="100000"/>
              </a:lnSpc>
              <a:spcAft>
                <a:spcPts val="0"/>
              </a:spcAft>
            </a:pPr>
            <a:r>
              <a:rPr lang="en-AU" sz="1200" noProof="0" dirty="0">
                <a:solidFill>
                  <a:schemeClr val="tx1"/>
                </a:solidFill>
                <a:latin typeface="+mn-lt"/>
              </a:rPr>
              <a:t>Reflect on what you'll take away from this activity. You may like to refer to the steps and consider your takeaways in relation to each step.</a:t>
            </a:r>
          </a:p>
          <a:p>
            <a:pPr>
              <a:lnSpc>
                <a:spcPct val="100000"/>
              </a:lnSpc>
              <a:spcAft>
                <a:spcPts val="0"/>
              </a:spcAft>
            </a:pPr>
            <a:endParaRPr lang="en-AU" sz="1200" noProof="0" dirty="0">
              <a:solidFill>
                <a:schemeClr val="tx1"/>
              </a:solidFill>
              <a:latin typeface="+mn-lt"/>
            </a:endParaRPr>
          </a:p>
          <a:p>
            <a:pPr>
              <a:lnSpc>
                <a:spcPct val="100000"/>
              </a:lnSpc>
              <a:spcAft>
                <a:spcPts val="0"/>
              </a:spcAft>
            </a:pPr>
            <a:r>
              <a:rPr lang="en-AU" sz="1200" i="1" noProof="0" dirty="0">
                <a:solidFill>
                  <a:schemeClr val="tx1"/>
                </a:solidFill>
                <a:latin typeface="+mn-lt"/>
              </a:rPr>
              <a:t>Give participants 5 minutes to discuss the question on the slide in their pairs and then share one key takeaway with the whole group. You may like to invite sharing back step by step. This might provide opportunities for you to call out key moments from the activity if they aren't identified by participants.</a:t>
            </a:r>
            <a:endParaRPr lang="en-AU" sz="1200"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14</a:t>
            </a:fld>
            <a:endParaRPr lang="en-US" dirty="0">
              <a:solidFill>
                <a:prstClr val="black"/>
              </a:solidFill>
            </a:endParaRPr>
          </a:p>
        </p:txBody>
      </p:sp>
    </p:spTree>
    <p:extLst>
      <p:ext uri="{BB962C8B-B14F-4D97-AF65-F5344CB8AC3E}">
        <p14:creationId xmlns:p14="http://schemas.microsoft.com/office/powerpoint/2010/main" val="226547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r>
              <a:rPr lang="en-AU" b="1" noProof="0" dirty="0">
                <a:solidFill>
                  <a:schemeClr val="tx1"/>
                </a:solidFill>
                <a:latin typeface="+mn-lt"/>
              </a:rPr>
              <a:t>Facilitator notes</a:t>
            </a:r>
          </a:p>
          <a:p>
            <a:r>
              <a:rPr lang="en-AU" noProof="0" dirty="0">
                <a:solidFill>
                  <a:schemeClr val="tx1"/>
                </a:solidFill>
                <a:latin typeface="+mn-lt"/>
              </a:rPr>
              <a:t>You'll work on refining the first 3 steps through a process of planning, scripting and rehearsing and then you'll do the same for the last 2 steps.</a:t>
            </a:r>
            <a:endParaRPr lang="en-AU" i="1" noProof="0" dirty="0">
              <a:solidFill>
                <a:schemeClr val="tx1"/>
              </a:solidFill>
              <a:latin typeface="+mn-lt"/>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15</a:t>
            </a:fld>
            <a:endParaRPr lang="en-US" dirty="0"/>
          </a:p>
        </p:txBody>
      </p:sp>
    </p:spTree>
    <p:extLst>
      <p:ext uri="{BB962C8B-B14F-4D97-AF65-F5344CB8AC3E}">
        <p14:creationId xmlns:p14="http://schemas.microsoft.com/office/powerpoint/2010/main" val="372267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kern="100" noProof="0" dirty="0">
                <a:solidFill>
                  <a:schemeClr val="tx1"/>
                </a:solidFill>
                <a:latin typeface="+mn-lt"/>
                <a:cs typeface="Times New Roman" panose="02020603050405020304" pitchFamily="18" charset="0"/>
              </a:rPr>
              <a:t>If students don’t line up before entering the room, teachers still need to plan where they will stand when students are entering the room. They can prepare a script of what they say to students as they enter the room to ensure a calm and safe start to the lesson and build positive connections with students. (For example, ‘Good morning, Nelson. The starter is on the board for you to begin while everyone is coming in.’)</a:t>
            </a:r>
          </a:p>
          <a:p>
            <a:pPr marL="228600" marR="0" lvl="0" indent="-228600" algn="l" defTabSz="1021806" rtl="0" eaLnBrk="1" fontAlgn="auto" latinLnBrk="0" hangingPunct="1">
              <a:lnSpc>
                <a:spcPct val="100000"/>
              </a:lnSpc>
              <a:spcBef>
                <a:spcPts val="0"/>
              </a:spcBef>
              <a:spcAft>
                <a:spcPts val="0"/>
              </a:spcAft>
              <a:buClrTx/>
              <a:buSzTx/>
              <a:buFont typeface="+mj-lt"/>
              <a:buAutoNum type="arabicPeriod"/>
              <a:tabLst/>
              <a:defRPr/>
            </a:pPr>
            <a:r>
              <a:rPr lang="en-AU" sz="1200" noProof="0" dirty="0">
                <a:effectLst/>
                <a:latin typeface="+mn-lt"/>
              </a:rPr>
              <a:t>You'll need a member of staff to demonstrate rehearsal with you. One of you will rehearse while the other observes and provides feedback. The person rehearsing should use this slide to write a plan and script prior to the session. </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kern="1200" noProof="0" dirty="0">
                <a:solidFill>
                  <a:schemeClr val="tx1"/>
                </a:solidFill>
                <a:effectLst/>
                <a:latin typeface="+mn-lt"/>
                <a:ea typeface="+mn-ea"/>
                <a:cs typeface="+mn-cs"/>
              </a:rPr>
              <a:t>Ensure all participants can see a digital version of your plan and script. Provide hard copies if necessary.</a:t>
            </a:r>
          </a:p>
          <a:p>
            <a:pPr marL="181240" indent="-181240" defTabSz="1021806">
              <a:lnSpc>
                <a:spcPct val="100000"/>
              </a:lnSpc>
              <a:spcBef>
                <a:spcPts val="0"/>
              </a:spcBef>
              <a:spcAft>
                <a:spcPts val="0"/>
              </a:spcAft>
              <a:buFontTx/>
              <a:buChar char="-"/>
              <a:defRPr/>
            </a:pPr>
            <a:endParaRPr lang="en-AU" sz="1200" noProof="0" dirty="0">
              <a:solidFill>
                <a:schemeClr val="tx1"/>
              </a:solidFill>
              <a:latin typeface="+mn-lt"/>
            </a:endParaRPr>
          </a:p>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dirty="0">
                <a:solidFill>
                  <a:schemeClr val="tx1"/>
                </a:solidFill>
                <a:latin typeface="+mn-lt"/>
                <a:ea typeface="Calibri"/>
                <a:cs typeface="Times New Roman" panose="02020603050405020304" pitchFamily="18" charset="0"/>
              </a:rPr>
              <a:t>You’re going to plan and script before you rehearse. At this stage you'll focus only on the first 3 steps for an entrance routine. A plan and script is a single document that details, in sequence, what you'll do and say. Writing these out helps us refine exact actions and language and increases our confidence when rehearsing in front of each other.</a:t>
            </a:r>
          </a:p>
          <a:p>
            <a:pPr defTabSz="1021806">
              <a:lnSpc>
                <a:spcPct val="100000"/>
              </a:lnSpc>
              <a:spcBef>
                <a:spcPts val="0"/>
              </a:spcBef>
              <a:spcAft>
                <a:spcPts val="0"/>
              </a:spcAft>
              <a:defRPr/>
            </a:pPr>
            <a:endParaRPr lang="en-AU" sz="1200" b="1" kern="100" noProof="0" dirty="0">
              <a:solidFill>
                <a:schemeClr val="tx1"/>
              </a:solidFill>
              <a:latin typeface="+mn-lt"/>
              <a:ea typeface="Calibri"/>
              <a:cs typeface="Times New Roman" panose="02020603050405020304" pitchFamily="18" charset="0"/>
            </a:endParaRPr>
          </a:p>
          <a:p>
            <a:pPr marL="0" marR="0" lvl="0" indent="0" algn="l" defTabSz="1021806" rtl="0" eaLnBrk="1" fontAlgn="auto" latinLnBrk="0" hangingPunct="1">
              <a:lnSpc>
                <a:spcPct val="100000"/>
              </a:lnSpc>
              <a:spcBef>
                <a:spcPts val="0"/>
              </a:spcBef>
              <a:spcAft>
                <a:spcPts val="0"/>
              </a:spcAft>
              <a:buClrTx/>
              <a:buSzTx/>
              <a:buFontTx/>
              <a:buNone/>
              <a:tabLst/>
              <a:defRPr/>
            </a:pPr>
            <a:r>
              <a:rPr lang="en-AU" sz="1200" i="1" noProof="0" dirty="0">
                <a:effectLst/>
                <a:latin typeface="+mn-lt"/>
              </a:rPr>
              <a:t>Display on the screen a digital version of your plan and script </a:t>
            </a:r>
            <a:r>
              <a:rPr lang="en-AU" sz="1200" i="1" kern="100" noProof="0" dirty="0">
                <a:solidFill>
                  <a:schemeClr val="tx1"/>
                </a:solidFill>
                <a:latin typeface="+mn-lt"/>
                <a:ea typeface="Calibri"/>
                <a:cs typeface="Times New Roman" panose="02020603050405020304" pitchFamily="18" charset="0"/>
              </a:rPr>
              <a:t>for the first 3 steps of the routine, zooming in on relevant sections.</a:t>
            </a:r>
          </a:p>
          <a:p>
            <a:pPr defTabSz="1021806">
              <a:lnSpc>
                <a:spcPct val="100000"/>
              </a:lnSpc>
              <a:spcBef>
                <a:spcPts val="0"/>
              </a:spcBef>
              <a:spcAft>
                <a:spcPts val="0"/>
              </a:spcAft>
              <a:defRPr/>
            </a:pPr>
            <a:endParaRPr lang="en-AU" sz="1200" i="1" kern="100" noProof="0" dirty="0">
              <a:solidFill>
                <a:schemeClr val="tx1"/>
              </a:solidFill>
              <a:latin typeface="+mn-lt"/>
              <a:ea typeface="Calibri"/>
              <a:cs typeface="Times New Roman" panose="02020603050405020304" pitchFamily="18" charset="0"/>
            </a:endParaRPr>
          </a:p>
          <a:p>
            <a:pPr algn="l" rtl="0" fontAlgn="base">
              <a:lnSpc>
                <a:spcPct val="100000"/>
              </a:lnSpc>
              <a:spcBef>
                <a:spcPts val="0"/>
              </a:spcBef>
              <a:spcAft>
                <a:spcPts val="0"/>
              </a:spcAft>
            </a:pPr>
            <a:r>
              <a:rPr lang="en-AU" sz="1200" i="1" noProof="0" dirty="0">
                <a:solidFill>
                  <a:schemeClr val="tx1"/>
                </a:solidFill>
                <a:latin typeface="+mn-lt"/>
              </a:rPr>
              <a:t>Ask participants to open the handbook to Chapter 6.</a:t>
            </a:r>
            <a:r>
              <a:rPr lang="en-AU" sz="1200" noProof="0" dirty="0">
                <a:solidFill>
                  <a:schemeClr val="tx1"/>
                </a:solidFill>
                <a:latin typeface="+mn-lt"/>
              </a:rPr>
              <a:t>​</a:t>
            </a:r>
          </a:p>
          <a:p>
            <a:pPr algn="l" rtl="0" fontAlgn="base">
              <a:lnSpc>
                <a:spcPct val="100000"/>
              </a:lnSpc>
              <a:spcBef>
                <a:spcPts val="0"/>
              </a:spcBef>
              <a:spcAft>
                <a:spcPts val="0"/>
              </a:spcAft>
            </a:pPr>
            <a:endParaRPr lang="en-AU" sz="1200" noProof="0" dirty="0">
              <a:solidFill>
                <a:schemeClr val="tx1"/>
              </a:solidFill>
              <a:latin typeface="+mn-lt"/>
            </a:endParaRPr>
          </a:p>
          <a:p>
            <a:pPr algn="l" rtl="0" fontAlgn="base">
              <a:lnSpc>
                <a:spcPct val="100000"/>
              </a:lnSpc>
              <a:spcBef>
                <a:spcPts val="0"/>
              </a:spcBef>
              <a:spcAft>
                <a:spcPts val="0"/>
              </a:spcAft>
            </a:pPr>
            <a:r>
              <a:rPr lang="en-AU" sz="1200" i="1" noProof="0" dirty="0">
                <a:solidFill>
                  <a:schemeClr val="tx1"/>
                </a:solidFill>
                <a:latin typeface="+mn-lt"/>
              </a:rPr>
              <a:t>Remind participants that Section1 of Chapter 6 describes each step in detail and Section 2 has a checklist for refining each step.</a:t>
            </a:r>
          </a:p>
          <a:p>
            <a:pPr defTabSz="1021806">
              <a:lnSpc>
                <a:spcPct val="100000"/>
              </a:lnSpc>
              <a:spcBef>
                <a:spcPts val="0"/>
              </a:spcBef>
              <a:spcAft>
                <a:spcPts val="0"/>
              </a:spcAft>
              <a:defRPr/>
            </a:pPr>
            <a:endParaRPr lang="en-AU" sz="1200"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noProof="0" dirty="0">
                <a:solidFill>
                  <a:schemeClr val="tx1"/>
                </a:solidFill>
                <a:latin typeface="+mn-lt"/>
              </a:rPr>
              <a:t>Work with your partner so that you can support each other.​ </a:t>
            </a:r>
            <a:r>
              <a:rPr lang="en-AU" sz="1200" kern="100" noProof="0" dirty="0">
                <a:solidFill>
                  <a:schemeClr val="tx1"/>
                </a:solidFill>
                <a:latin typeface="+mn-lt"/>
                <a:ea typeface="Calibri"/>
                <a:cs typeface="Times New Roman" panose="02020603050405020304" pitchFamily="18" charset="0"/>
              </a:rPr>
              <a:t>Once you’ve followed the instructions, </a:t>
            </a:r>
            <a:r>
              <a:rPr lang="en-AU" sz="1200" noProof="0" dirty="0">
                <a:solidFill>
                  <a:schemeClr val="tx1"/>
                </a:solidFill>
                <a:latin typeface="+mn-lt"/>
              </a:rPr>
              <a:t>share your plan and script and explain your decisions for what you'll do and say.</a:t>
            </a:r>
          </a:p>
          <a:p>
            <a:pPr defTabSz="1021806">
              <a:lnSpc>
                <a:spcPct val="100000"/>
              </a:lnSpc>
              <a:spcBef>
                <a:spcPts val="0"/>
              </a:spcBef>
              <a:spcAft>
                <a:spcPts val="0"/>
              </a:spcAft>
              <a:defRPr/>
            </a:pPr>
            <a:endParaRPr lang="en-AU" sz="1200"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solidFill>
                  <a:schemeClr val="tx1"/>
                </a:solidFill>
                <a:latin typeface="+mn-lt"/>
                <a:ea typeface="Calibri"/>
                <a:cs typeface="Times New Roman" panose="02020603050405020304" pitchFamily="18" charset="0"/>
              </a:rPr>
              <a:t>Give participants 15 minutes to write their plan and script and share with their partner. </a:t>
            </a:r>
          </a:p>
          <a:p>
            <a:pPr defTabSz="1021806">
              <a:lnSpc>
                <a:spcPct val="100000"/>
              </a:lnSpc>
              <a:spcBef>
                <a:spcPts val="0"/>
              </a:spcBef>
              <a:spcAft>
                <a:spcPts val="0"/>
              </a:spcAft>
              <a:defRPr/>
            </a:pPr>
            <a:endParaRPr lang="en-AU" sz="1200"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solidFill>
                  <a:schemeClr val="tx1"/>
                </a:solidFill>
                <a:latin typeface="+mn-lt"/>
                <a:ea typeface="Calibri"/>
                <a:cs typeface="Times New Roman" panose="02020603050405020304" pitchFamily="18" charset="0"/>
              </a:rPr>
              <a:t>Move from group to group offering support and feedback. </a:t>
            </a:r>
            <a:endParaRPr lang="en-AU" sz="1200" b="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16</a:t>
            </a:fld>
            <a:endParaRPr lang="en-US" dirty="0">
              <a:solidFill>
                <a:prstClr val="black"/>
              </a:solidFill>
            </a:endParaRPr>
          </a:p>
        </p:txBody>
      </p:sp>
    </p:spTree>
    <p:extLst>
      <p:ext uri="{BB962C8B-B14F-4D97-AF65-F5344CB8AC3E}">
        <p14:creationId xmlns:p14="http://schemas.microsoft.com/office/powerpoint/2010/main" val="338376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marL="0" marR="0" lvl="0" indent="0" algn="l" defTabSz="1021806" rtl="0" eaLnBrk="1" fontAlgn="auto" latinLnBrk="0" hangingPunct="1">
              <a:lnSpc>
                <a:spcPct val="100000"/>
              </a:lnSpc>
              <a:spcBef>
                <a:spcPts val="0"/>
              </a:spcBef>
              <a:spcAft>
                <a:spcPts val="0"/>
              </a:spcAft>
              <a:buClrTx/>
              <a:buSzTx/>
              <a:buFontTx/>
              <a:buNone/>
              <a:tabLst/>
              <a:defRPr/>
            </a:pPr>
            <a:r>
              <a:rPr lang="en-AU" sz="1200" kern="100" noProof="0" dirty="0">
                <a:solidFill>
                  <a:schemeClr val="tx1"/>
                </a:solidFill>
                <a:latin typeface="+mn-lt"/>
                <a:ea typeface="Calibri"/>
                <a:cs typeface="Times New Roman" panose="02020603050405020304" pitchFamily="18" charset="0"/>
              </a:rPr>
              <a:t>At this point of the session, rehearsal will be focused on the first 3 steps for conducting an effective entrance routine</a:t>
            </a:r>
            <a:r>
              <a:rPr lang="en-AU" sz="1200" noProof="0" dirty="0">
                <a:solidFill>
                  <a:schemeClr val="tx1"/>
                </a:solidFill>
                <a:latin typeface="+mn-lt"/>
              </a:rPr>
              <a:t>.</a:t>
            </a:r>
          </a:p>
          <a:p>
            <a:pPr defTabSz="1021806">
              <a:lnSpc>
                <a:spcPct val="100000"/>
              </a:lnSpc>
              <a:spcBef>
                <a:spcPts val="0"/>
              </a:spcBef>
              <a:spcAft>
                <a:spcPts val="0"/>
              </a:spcAft>
              <a:defRPr/>
            </a:pPr>
            <a:endParaRPr lang="en-AU" sz="1200"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effectLst/>
                <a:latin typeface="+mn-lt"/>
              </a:rPr>
              <a:t>Prepare to demonstrate rehearsing and giving feedback with the other staff member, referring to the steps in the facilitator notes. The person rehearsing should use the plan and script they have prepared.</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Decide where participants will rehearse. For example, they could spread out in one large room, or you could allocate a few adjoining classrooms for participants to use. Consider the time it will take for them to get there and back.</a:t>
            </a:r>
            <a:endParaRPr lang="en-AU" sz="1200" noProof="0" dirty="0">
              <a:solidFill>
                <a:schemeClr val="tx1"/>
              </a:solidFill>
              <a:latin typeface="+mn-lt"/>
              <a:cs typeface="Arial" panose="020B0604020202020204" pitchFamily="34" charset="0"/>
            </a:endParaRPr>
          </a:p>
          <a:p>
            <a:pPr marL="228600" indent="-228600" defTabSz="966612">
              <a:lnSpc>
                <a:spcPct val="100000"/>
              </a:lnSpc>
              <a:spcBef>
                <a:spcPts val="0"/>
              </a:spcBef>
              <a:spcAft>
                <a:spcPts val="0"/>
              </a:spcAft>
              <a:buFont typeface="+mj-lt"/>
              <a:buAutoNum type="arabicPeriod"/>
              <a:defRPr/>
            </a:pPr>
            <a:r>
              <a:rPr lang="en-AU" sz="1200" noProof="0" dirty="0">
                <a:solidFill>
                  <a:schemeClr val="tx1"/>
                </a:solidFill>
                <a:latin typeface="+mn-lt"/>
              </a:rPr>
              <a:t>When participants observe their partner rehearsing, they will tick the checklists in Section 2 of Chapter 6 of the handbook. Consider whether they will do this digitally or whether you need to print copies of the checklist for participants to use.</a:t>
            </a:r>
          </a:p>
          <a:p>
            <a:pPr defTabSz="1021806">
              <a:lnSpc>
                <a:spcPct val="100000"/>
              </a:lnSpc>
              <a:spcBef>
                <a:spcPts val="0"/>
              </a:spcBef>
              <a:spcAft>
                <a:spcPts val="0"/>
              </a:spcAft>
              <a:defRPr/>
            </a:pPr>
            <a:endParaRPr lang="en-AU" sz="1200"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dirty="0">
                <a:solidFill>
                  <a:schemeClr val="tx1"/>
                </a:solidFill>
                <a:latin typeface="+mn-lt"/>
                <a:ea typeface="Calibri"/>
                <a:cs typeface="Times New Roman" panose="02020603050405020304" pitchFamily="18" charset="0"/>
              </a:rPr>
              <a:t>I'm going to demonstrate what rehearsal looks like and then you'll work on refining the first 3 steps with your partner, taking turns to rehearse and give each other feedback.</a:t>
            </a:r>
          </a:p>
          <a:p>
            <a:pPr defTabSz="1021806">
              <a:lnSpc>
                <a:spcPct val="100000"/>
              </a:lnSpc>
              <a:spcBef>
                <a:spcPts val="0"/>
              </a:spcBef>
              <a:spcAft>
                <a:spcPts val="0"/>
              </a:spcAft>
              <a:defRPr/>
            </a:pPr>
            <a:endParaRPr lang="en-AU" sz="1200"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kern="100" noProof="0" dirty="0">
                <a:solidFill>
                  <a:schemeClr val="tx1"/>
                </a:solidFill>
                <a:latin typeface="+mn-lt"/>
                <a:ea typeface="Calibri"/>
                <a:cs typeface="Times New Roman" panose="02020603050405020304" pitchFamily="18" charset="0"/>
              </a:rPr>
              <a:t>The first 2 sentences on this slide are for when you provide feedback. </a:t>
            </a:r>
            <a:r>
              <a:rPr lang="en-AU" sz="1200" b="1" i="0" kern="100" noProof="0" dirty="0">
                <a:solidFill>
                  <a:schemeClr val="tx1"/>
                </a:solidFill>
                <a:latin typeface="+mn-lt"/>
                <a:ea typeface="Calibri"/>
                <a:cs typeface="Times New Roman" panose="02020603050405020304" pitchFamily="18" charset="0"/>
              </a:rPr>
              <a:t>Always</a:t>
            </a:r>
            <a:r>
              <a:rPr lang="en-AU" sz="1200" kern="100" noProof="0" dirty="0">
                <a:solidFill>
                  <a:schemeClr val="tx1"/>
                </a:solidFill>
                <a:latin typeface="+mn-lt"/>
                <a:ea typeface="Calibri"/>
                <a:cs typeface="Times New Roman" panose="02020603050405020304" pitchFamily="18" charset="0"/>
              </a:rPr>
              <a:t> use the checklist items in Section 2 of Chapter 6 of the handbook. Start with what you saw and heard, referring to the items that you observed. Then continue with ‘I didn’t see/hear you …’ and refer to the items that can be added or refined.</a:t>
            </a:r>
          </a:p>
          <a:p>
            <a:pPr defTabSz="1021806">
              <a:lnSpc>
                <a:spcPct val="100000"/>
              </a:lnSpc>
              <a:spcBef>
                <a:spcPts val="0"/>
              </a:spcBef>
              <a:spcAft>
                <a:spcPts val="0"/>
              </a:spcAft>
              <a:defRPr/>
            </a:pPr>
            <a:endParaRPr lang="en-AU" sz="1200"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solidFill>
                  <a:schemeClr val="tx1"/>
                </a:solidFill>
                <a:latin typeface="+mn-lt"/>
                <a:ea typeface="Calibri"/>
                <a:cs typeface="Times New Roman" panose="02020603050405020304" pitchFamily="18" charset="0"/>
              </a:rPr>
              <a:t>Demonstrate rehearsal with the member of staff who you’ve prepared this demonstration with.</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Explain that you'll demonstrate rehearsing, providing feedback and rehearsing again. </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Explain who will be the ‘teacher’ and who will be the ‘observer’.</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Briefly explain each role. The ‘teacher’ will rehearse. The ‘observer’ will check off the items they see and hear during the rehearsal, using Section 2 of Chapter 6 of the handbook. The ‘observer’ will then provide feedback to the ‘teacher'.</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Indicate, in the space available, where the entrance to the classroom is and where students arrive and gather (if they assemble before entering the classroom). </a:t>
            </a:r>
            <a:endParaRPr lang="en-AU" sz="1200" i="1" noProof="0" dirty="0">
              <a:solidFill>
                <a:schemeClr val="tx1"/>
              </a:solidFill>
              <a:latin typeface="+mn-lt"/>
            </a:endParaRPr>
          </a:p>
          <a:p>
            <a:pPr marL="230400" lvl="1" indent="-230400" defTabSz="1021806">
              <a:lnSpc>
                <a:spcPct val="100000"/>
              </a:lnSpc>
              <a:spcBef>
                <a:spcPts val="0"/>
              </a:spcBef>
              <a:spcAft>
                <a:spcPts val="0"/>
              </a:spcAft>
              <a:buFont typeface="+mj-lt"/>
              <a:buAutoNum type="arabicPeriod"/>
              <a:defRPr/>
            </a:pPr>
            <a:r>
              <a:rPr lang="en-AU" sz="1200" i="1" noProof="0" dirty="0">
                <a:solidFill>
                  <a:schemeClr val="tx1"/>
                </a:solidFill>
                <a:latin typeface="+mn-lt"/>
              </a:rPr>
              <a:t>The ‘</a:t>
            </a:r>
            <a:r>
              <a:rPr lang="en-AU" sz="1200" i="1" kern="100" noProof="0" dirty="0">
                <a:solidFill>
                  <a:schemeClr val="tx1"/>
                </a:solidFill>
                <a:latin typeface="+mn-lt"/>
                <a:ea typeface="Calibri"/>
                <a:cs typeface="Times New Roman" panose="02020603050405020304" pitchFamily="18" charset="0"/>
              </a:rPr>
              <a:t>teacher’ demonstrates an entrance routine that is not fully aligned with the checklists in Section 2 of Chapter 6 of the handbook, stopping after step 3: Remind all students of the expectations for entering the classroom. </a:t>
            </a:r>
            <a:r>
              <a:rPr lang="en-AU" sz="1200" i="1" kern="100" noProof="0" dirty="0">
                <a:solidFill>
                  <a:schemeClr val="tx1"/>
                </a:solidFill>
                <a:latin typeface="+mn-lt"/>
              </a:rPr>
              <a:t>The ‘observer’ uses the checklists in Section 2 of Chapter 6 of the handbook, recording the items that are demonstrated.</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The ‘</a:t>
            </a:r>
            <a:r>
              <a:rPr lang="en-AU" sz="1200" i="1" kern="100" noProof="0" dirty="0">
                <a:solidFill>
                  <a:schemeClr val="tx1"/>
                </a:solidFill>
                <a:latin typeface="+mn-lt"/>
              </a:rPr>
              <a:t>observer’ provides feedback using the 2 sentence starters on this slide.</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The ‘teacher' demonstrates the first 3 steps of an entrance routine again, addressing the feedback as best they can.</a:t>
            </a:r>
          </a:p>
          <a:p>
            <a:pPr marL="230400" lvl="1" indent="-230400" defTabSz="1021806">
              <a:lnSpc>
                <a:spcPct val="100000"/>
              </a:lnSpc>
              <a:spcBef>
                <a:spcPts val="0"/>
              </a:spcBef>
              <a:spcAft>
                <a:spcPts val="0"/>
              </a:spcAft>
              <a:buFont typeface="+mj-lt"/>
              <a:buAutoNum type="arabicPeriod"/>
              <a:defRPr/>
            </a:pPr>
            <a:r>
              <a:rPr lang="en-AU" sz="1200" i="1" kern="100" noProof="0" dirty="0">
                <a:solidFill>
                  <a:schemeClr val="tx1"/>
                </a:solidFill>
                <a:latin typeface="+mn-lt"/>
                <a:ea typeface="Calibri"/>
                <a:cs typeface="Times New Roman" panose="02020603050405020304" pitchFamily="18" charset="0"/>
              </a:rPr>
              <a:t>The ‘observer’ provides feedback again. </a:t>
            </a:r>
          </a:p>
          <a:p>
            <a:pPr defTabSz="1021806">
              <a:lnSpc>
                <a:spcPct val="100000"/>
              </a:lnSpc>
              <a:spcBef>
                <a:spcPts val="0"/>
              </a:spcBef>
              <a:spcAft>
                <a:spcPts val="0"/>
              </a:spcAft>
              <a:defRPr/>
            </a:pPr>
            <a:endParaRPr lang="en-AU" sz="1200"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solidFill>
                  <a:schemeClr val="tx1"/>
                </a:solidFill>
                <a:latin typeface="+mn-lt"/>
                <a:ea typeface="Calibri"/>
                <a:cs typeface="Times New Roman" panose="02020603050405020304" pitchFamily="18" charset="0"/>
              </a:rPr>
              <a:t>Invite questions or feedback on your demonstration of rehearsal.</a:t>
            </a:r>
          </a:p>
          <a:p>
            <a:pPr defTabSz="1021806">
              <a:lnSpc>
                <a:spcPct val="100000"/>
              </a:lnSpc>
              <a:spcBef>
                <a:spcPts val="0"/>
              </a:spcBef>
              <a:spcAft>
                <a:spcPts val="0"/>
              </a:spcAft>
              <a:defRPr/>
            </a:pPr>
            <a:endParaRPr lang="en-AU" sz="1200"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noProof="0" dirty="0">
                <a:solidFill>
                  <a:schemeClr val="tx1"/>
                </a:solidFill>
                <a:latin typeface="+mn-lt"/>
              </a:rPr>
              <a:t>Remember that rehearsal is always iterative. </a:t>
            </a:r>
            <a:r>
              <a:rPr lang="en-AU" sz="1200" kern="100" noProof="0" dirty="0">
                <a:solidFill>
                  <a:schemeClr val="tx1"/>
                </a:solidFill>
                <a:latin typeface="+mn-lt"/>
                <a:ea typeface="Calibri"/>
                <a:cs typeface="Times New Roman" panose="02020603050405020304" pitchFamily="18" charset="0"/>
              </a:rPr>
              <a:t>One of you will keep rehearsing and seeking feedback for 5 minutes, refining your practice each time. This might include revising your plan and script before rehearsing again. Use the checklists in Section 2 of Chapter 6 of the handbook when you observe and provide feedback. Swap roles after 5 minutes. </a:t>
            </a:r>
          </a:p>
          <a:p>
            <a:pPr defTabSz="1021806">
              <a:lnSpc>
                <a:spcPct val="100000"/>
              </a:lnSpc>
              <a:spcBef>
                <a:spcPts val="0"/>
              </a:spcBef>
              <a:spcAft>
                <a:spcPts val="0"/>
              </a:spcAft>
              <a:defRPr/>
            </a:pPr>
            <a:endParaRPr lang="en-AU" sz="1200" kern="100" noProof="0" dirty="0">
              <a:solidFill>
                <a:schemeClr val="tx1"/>
              </a:solidFill>
              <a:latin typeface="+mn-lt"/>
              <a:ea typeface="Calibri"/>
              <a:cs typeface="Times New Roman" panose="02020603050405020304" pitchFamily="18" charset="0"/>
            </a:endParaRPr>
          </a:p>
          <a:p>
            <a:pPr>
              <a:lnSpc>
                <a:spcPct val="100000"/>
              </a:lnSpc>
              <a:spcBef>
                <a:spcPts val="0"/>
              </a:spcBef>
              <a:spcAft>
                <a:spcPts val="0"/>
              </a:spcAft>
            </a:pPr>
            <a:r>
              <a:rPr lang="en-AU" sz="1200" i="1" noProof="0" dirty="0">
                <a:solidFill>
                  <a:schemeClr val="tx1"/>
                </a:solidFill>
                <a:latin typeface="+mn-lt"/>
              </a:rPr>
              <a:t>Before sending participants to their rehearsal areas, inform them of their expected return time. Each rehearsal will last 10 minutes total, with 5 minutes allocated per participant.</a:t>
            </a:r>
          </a:p>
          <a:p>
            <a:pPr defTabSz="1021806">
              <a:lnSpc>
                <a:spcPct val="100000"/>
              </a:lnSpc>
              <a:spcBef>
                <a:spcPts val="0"/>
              </a:spcBef>
              <a:spcAft>
                <a:spcPts val="0"/>
              </a:spcAft>
              <a:defRPr/>
            </a:pPr>
            <a:endParaRPr lang="en-AU" sz="1200" i="1" kern="100" noProof="0" dirty="0">
              <a:solidFill>
                <a:schemeClr val="tx1"/>
              </a:solidFill>
              <a:latin typeface="+mn-lt"/>
              <a:ea typeface="Calibri"/>
              <a:cs typeface="Times New Roman" panose="02020603050405020304" pitchFamily="18" charset="0"/>
            </a:endParaRPr>
          </a:p>
          <a:p>
            <a:pPr marL="0" algn="l" defTabSz="1021806" rtl="0" eaLnBrk="1" latinLnBrk="0" hangingPunct="1">
              <a:lnSpc>
                <a:spcPct val="100000"/>
              </a:lnSpc>
              <a:spcBef>
                <a:spcPts val="0"/>
              </a:spcBef>
              <a:spcAft>
                <a:spcPts val="0"/>
              </a:spcAft>
              <a:defRPr/>
            </a:pPr>
            <a:r>
              <a:rPr lang="en-AU" sz="1200" i="1" kern="1200" noProof="0" dirty="0">
                <a:solidFill>
                  <a:schemeClr val="tx1"/>
                </a:solidFill>
                <a:latin typeface="+mn-lt"/>
                <a:ea typeface="+mn-ea"/>
                <a:cs typeface="+mn-cs"/>
              </a:rPr>
              <a:t>While people are rehearsing, observe as many people as possible, encouraging them to re-rehearse so that their refined practice becomes automatic.</a:t>
            </a:r>
            <a:r>
              <a:rPr lang="en-AU" sz="1200" i="1" noProof="0" dirty="0">
                <a:solidFill>
                  <a:schemeClr val="tx1"/>
                </a:solidFill>
                <a:effectLst/>
                <a:latin typeface="+mn-lt"/>
              </a:rPr>
              <a:t> Towards the end of the 10 minutes, tell participants how much time they have left.</a:t>
            </a:r>
            <a:endParaRPr lang="en-AU" sz="1200" i="1" kern="1200" noProof="0" dirty="0">
              <a:solidFill>
                <a:schemeClr val="tx1"/>
              </a:solidFill>
              <a:latin typeface="+mn-lt"/>
              <a:ea typeface="+mn-ea"/>
              <a:cs typeface="+mn-cs"/>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17</a:t>
            </a:fld>
            <a:endParaRPr lang="en-US" dirty="0">
              <a:solidFill>
                <a:prstClr val="black"/>
              </a:solidFill>
            </a:endParaRPr>
          </a:p>
        </p:txBody>
      </p:sp>
    </p:spTree>
    <p:extLst>
      <p:ext uri="{BB962C8B-B14F-4D97-AF65-F5344CB8AC3E}">
        <p14:creationId xmlns:p14="http://schemas.microsoft.com/office/powerpoint/2010/main" val="1254713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r>
              <a:rPr lang="en-AU" b="1" noProof="0" dirty="0">
                <a:solidFill>
                  <a:schemeClr val="tx1"/>
                </a:solidFill>
                <a:latin typeface="+mn-lt"/>
              </a:rPr>
              <a:t>Preparation</a:t>
            </a:r>
          </a:p>
          <a:p>
            <a:pPr marL="228600" indent="-228600">
              <a:buFont typeface="+mj-lt"/>
              <a:buAutoNum type="arabicPeriod"/>
            </a:pPr>
            <a:r>
              <a:rPr lang="en-AU" noProof="0" dirty="0">
                <a:solidFill>
                  <a:schemeClr val="tx1"/>
                </a:solidFill>
                <a:latin typeface="+mn-lt"/>
              </a:rPr>
              <a:t>On this slide, you'll remind participants of effective practice for steps 4 and 5 of an effective entrance routine. This reminder will support them to plan, script and rehearse. Do one of the following:</a:t>
            </a:r>
          </a:p>
          <a:p>
            <a:pPr marL="504000" lvl="1" indent="-252000" defTabSz="966612">
              <a:buFont typeface="+mj-lt"/>
              <a:buAutoNum type="alphaLcParenR"/>
              <a:defRPr/>
            </a:pPr>
            <a:r>
              <a:rPr lang="en-AU" noProof="0" dirty="0">
                <a:solidFill>
                  <a:schemeClr val="tx1"/>
                </a:solidFill>
                <a:latin typeface="+mn-lt"/>
              </a:rPr>
              <a:t>Show steps 4 and 5 from one of the examples in AERO’s video example of practice for an entrance routine.</a:t>
            </a:r>
          </a:p>
          <a:p>
            <a:pPr marL="504000" lvl="1" indent="-252000">
              <a:buFont typeface="+mj-lt"/>
              <a:buAutoNum type="alphaLcParenR"/>
            </a:pPr>
            <a:r>
              <a:rPr lang="en-AU" noProof="0" dirty="0">
                <a:solidFill>
                  <a:schemeClr val="tx1"/>
                </a:solidFill>
                <a:latin typeface="+mn-lt"/>
              </a:rPr>
              <a:t>Demonstrate effective practice yourself. If you do this, then rehearse this demonstration using Sections 2.4 and 2.5 of Chapter 6 of the handbook.</a:t>
            </a:r>
          </a:p>
          <a:p>
            <a:pPr marL="181240" indent="-181240">
              <a:buFontTx/>
              <a:buChar char="-"/>
            </a:pPr>
            <a:endParaRPr lang="en-AU" b="1" noProof="0" dirty="0">
              <a:solidFill>
                <a:schemeClr val="tx1"/>
              </a:solidFill>
              <a:latin typeface="+mn-lt"/>
            </a:endParaRPr>
          </a:p>
          <a:p>
            <a:r>
              <a:rPr lang="en-AU" b="1" noProof="0" dirty="0">
                <a:solidFill>
                  <a:schemeClr val="tx1"/>
                </a:solidFill>
                <a:latin typeface="+mn-lt"/>
              </a:rPr>
              <a:t>Facilitator notes</a:t>
            </a:r>
          </a:p>
          <a:p>
            <a:r>
              <a:rPr lang="en-AU" noProof="0" dirty="0">
                <a:solidFill>
                  <a:schemeClr val="tx1"/>
                </a:solidFill>
                <a:latin typeface="+mn-lt"/>
              </a:rPr>
              <a:t>You’ve worked on refining the first 3 steps through a process of planning, scripting and rehearsing. You’ll now do the same for steps 4 and 5.</a:t>
            </a:r>
          </a:p>
          <a:p>
            <a:endParaRPr lang="en-AU" i="1" noProof="0" dirty="0">
              <a:solidFill>
                <a:schemeClr val="tx1"/>
              </a:solidFill>
              <a:latin typeface="+mn-lt"/>
            </a:endParaRPr>
          </a:p>
          <a:p>
            <a:r>
              <a:rPr lang="en-AU" i="1" noProof="0" dirty="0">
                <a:solidFill>
                  <a:schemeClr val="tx1"/>
                </a:solidFill>
                <a:latin typeface="+mn-lt"/>
              </a:rPr>
              <a:t>To remind participants of effective practice, show steps 4 and 5 from AERO's video example of practice or demonstrate steps 4 and 5.</a:t>
            </a:r>
          </a:p>
        </p:txBody>
      </p:sp>
      <p:sp>
        <p:nvSpPr>
          <p:cNvPr id="6" name="Slide Number Placeholder 5"/>
          <p:cNvSpPr>
            <a:spLocks noGrp="1"/>
          </p:cNvSpPr>
          <p:nvPr>
            <p:ph type="sldNum" sz="quarter" idx="5"/>
          </p:nvPr>
        </p:nvSpPr>
        <p:spPr/>
        <p:txBody>
          <a:bodyPr/>
          <a:lstStyle/>
          <a:p>
            <a:fld id="{B36E7EC0-9BE3-5541-9D76-7DE32A6C9D42}" type="slidenum">
              <a:rPr lang="en-US" smtClean="0"/>
              <a:t>18</a:t>
            </a:fld>
            <a:endParaRPr lang="en-US" dirty="0"/>
          </a:p>
        </p:txBody>
      </p:sp>
    </p:spTree>
    <p:extLst>
      <p:ext uri="{BB962C8B-B14F-4D97-AF65-F5344CB8AC3E}">
        <p14:creationId xmlns:p14="http://schemas.microsoft.com/office/powerpoint/2010/main" val="170981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defRPr/>
            </a:pPr>
            <a:r>
              <a:rPr lang="en-AU" b="1" kern="100" noProof="0" dirty="0">
                <a:solidFill>
                  <a:schemeClr val="tx1"/>
                </a:solidFill>
                <a:latin typeface="+mn-lt"/>
                <a:ea typeface="Calibri"/>
                <a:cs typeface="Times New Roman" panose="02020603050405020304" pitchFamily="18" charset="0"/>
              </a:rPr>
              <a:t>Facilitator notes</a:t>
            </a:r>
          </a:p>
          <a:p>
            <a:pPr defTabSz="1021806">
              <a:defRPr/>
            </a:pPr>
            <a:r>
              <a:rPr lang="en-AU" kern="100" noProof="0" dirty="0">
                <a:solidFill>
                  <a:schemeClr val="tx1"/>
                </a:solidFill>
                <a:latin typeface="+mn-lt"/>
                <a:ea typeface="Calibri"/>
                <a:cs typeface="Times New Roman" panose="02020603050405020304" pitchFamily="18" charset="0"/>
              </a:rPr>
              <a:t>Again, we are going to plan and script before we rehearse.</a:t>
            </a:r>
          </a:p>
          <a:p>
            <a:pPr defTabSz="1021806">
              <a:defRPr/>
            </a:pPr>
            <a:endParaRPr lang="en-AU" b="1" i="1" kern="100" noProof="0" dirty="0">
              <a:solidFill>
                <a:schemeClr val="tx1"/>
              </a:solidFill>
              <a:latin typeface="+mn-lt"/>
              <a:ea typeface="Calibri"/>
              <a:cs typeface="Times New Roman" panose="02020603050405020304" pitchFamily="18" charset="0"/>
            </a:endParaRPr>
          </a:p>
          <a:p>
            <a:pPr defTabSz="1021806">
              <a:defRPr/>
            </a:pPr>
            <a:r>
              <a:rPr lang="en-AU" kern="100" noProof="0" dirty="0">
                <a:solidFill>
                  <a:schemeClr val="tx1"/>
                </a:solidFill>
                <a:latin typeface="+mn-lt"/>
                <a:ea typeface="Calibri"/>
                <a:cs typeface="Times New Roman" panose="02020603050405020304" pitchFamily="18" charset="0"/>
              </a:rPr>
              <a:t>Once you’ve followed the instructions, </a:t>
            </a:r>
            <a:r>
              <a:rPr lang="en-AU" noProof="0" dirty="0">
                <a:solidFill>
                  <a:schemeClr val="tx1"/>
                </a:solidFill>
                <a:latin typeface="+mn-lt"/>
              </a:rPr>
              <a:t>share your plan and script, and explain your decisions for what you'll do and say.</a:t>
            </a:r>
          </a:p>
          <a:p>
            <a:pPr defTabSz="1021806">
              <a:defRPr/>
            </a:pPr>
            <a:endParaRPr lang="en-AU" b="1" kern="100" noProof="0" dirty="0">
              <a:solidFill>
                <a:schemeClr val="tx1"/>
              </a:solidFill>
              <a:latin typeface="+mn-lt"/>
              <a:ea typeface="Calibri"/>
              <a:cs typeface="Times New Roman" panose="02020603050405020304" pitchFamily="18" charset="0"/>
            </a:endParaRPr>
          </a:p>
          <a:p>
            <a:pPr defTabSz="1021806">
              <a:defRPr/>
            </a:pPr>
            <a:r>
              <a:rPr lang="en-AU" i="1" kern="100" noProof="0" dirty="0">
                <a:solidFill>
                  <a:schemeClr val="tx1"/>
                </a:solidFill>
                <a:latin typeface="+mn-lt"/>
                <a:ea typeface="Calibri"/>
                <a:cs typeface="Times New Roman" panose="02020603050405020304" pitchFamily="18" charset="0"/>
              </a:rPr>
              <a:t>Give participants 10 minutes to write their plan and script and share with their partner. </a:t>
            </a:r>
          </a:p>
          <a:p>
            <a:pPr defTabSz="1021806">
              <a:defRPr/>
            </a:pPr>
            <a:endParaRPr lang="en-AU" kern="100" noProof="0" dirty="0">
              <a:solidFill>
                <a:schemeClr val="tx1"/>
              </a:solidFill>
              <a:latin typeface="+mn-lt"/>
              <a:ea typeface="Calibri"/>
              <a:cs typeface="Times New Roman" panose="02020603050405020304" pitchFamily="18" charset="0"/>
            </a:endParaRPr>
          </a:p>
          <a:p>
            <a:pPr defTabSz="1021806">
              <a:defRPr/>
            </a:pPr>
            <a:r>
              <a:rPr lang="en-AU" i="1" kern="100" noProof="0" dirty="0">
                <a:solidFill>
                  <a:schemeClr val="tx1"/>
                </a:solidFill>
                <a:latin typeface="+mn-lt"/>
                <a:ea typeface="Calibri"/>
                <a:cs typeface="Times New Roman" panose="02020603050405020304" pitchFamily="18" charset="0"/>
              </a:rPr>
              <a:t>Move from group to group offering support and feedback.</a:t>
            </a:r>
            <a:endParaRPr lang="en-AU" b="1" kern="100" noProof="0" dirty="0">
              <a:solidFill>
                <a:schemeClr val="tx1"/>
              </a:solidFill>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19</a:t>
            </a:fld>
            <a:endParaRPr lang="en-US" dirty="0">
              <a:solidFill>
                <a:prstClr val="black"/>
              </a:solidFill>
            </a:endParaRPr>
          </a:p>
        </p:txBody>
      </p:sp>
    </p:spTree>
    <p:extLst>
      <p:ext uri="{BB962C8B-B14F-4D97-AF65-F5344CB8AC3E}">
        <p14:creationId xmlns:p14="http://schemas.microsoft.com/office/powerpoint/2010/main" val="50144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684213"/>
            <a:ext cx="5762625" cy="3241675"/>
          </a:xfrm>
        </p:spPr>
      </p:sp>
      <p:sp>
        <p:nvSpPr>
          <p:cNvPr id="3" name="Notes Placeholder 2"/>
          <p:cNvSpPr>
            <a:spLocks noGrp="1"/>
          </p:cNvSpPr>
          <p:nvPr>
            <p:ph type="body" idx="1"/>
          </p:nvPr>
        </p:nvSpPr>
        <p:spPr>
          <a:xfrm>
            <a:off x="734536" y="3997630"/>
            <a:ext cx="6174265" cy="6282267"/>
          </a:xfrm>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AU" sz="1200" noProof="0" dirty="0">
                <a:effectLst/>
                <a:latin typeface="+mn-lt"/>
              </a:rPr>
              <a:t>Before using this professional learning resource, consider using AERO’s professional learning resource, Evidence-Based Approaches for Effective Classroom Management, to build a shared understanding of effective classroom management.</a:t>
            </a:r>
          </a:p>
          <a:p>
            <a:pPr marL="0" indent="0" defTabSz="966612">
              <a:lnSpc>
                <a:spcPct val="100000"/>
              </a:lnSpc>
              <a:spcBef>
                <a:spcPts val="0"/>
              </a:spcBef>
              <a:spcAft>
                <a:spcPts val="0"/>
              </a:spcAft>
              <a:buFontTx/>
              <a:buNone/>
              <a:defRPr/>
            </a:pPr>
            <a:endParaRPr lang="en-AU" sz="1200" noProof="0" dirty="0">
              <a:solidFill>
                <a:schemeClr val="tx1"/>
              </a:solidFill>
              <a:latin typeface="+mn-lt"/>
            </a:endParaRPr>
          </a:p>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indent="-228600" defTabSz="966612">
              <a:lnSpc>
                <a:spcPct val="100000"/>
              </a:lnSpc>
              <a:spcBef>
                <a:spcPts val="0"/>
              </a:spcBef>
              <a:spcAft>
                <a:spcPts val="0"/>
              </a:spcAft>
              <a:buFont typeface="+mj-lt"/>
              <a:buAutoNum type="arabicPeriod"/>
              <a:defRPr/>
            </a:pPr>
            <a:r>
              <a:rPr lang="en-AU" sz="1200" noProof="0" dirty="0">
                <a:solidFill>
                  <a:schemeClr val="tx1"/>
                </a:solidFill>
                <a:latin typeface="+mn-lt"/>
              </a:rPr>
              <a:t>Ask participants to download </a:t>
            </a:r>
            <a:r>
              <a:rPr lang="en-AU" sz="1200" noProof="0" dirty="0">
                <a:solidFill>
                  <a:schemeClr val="tx1"/>
                </a:solidFill>
                <a:latin typeface="+mn-lt"/>
                <a:ea typeface="Times New Roman" panose="02020603050405020304" pitchFamily="18" charset="0"/>
                <a:cs typeface="Arial" panose="020B0604020202020204" pitchFamily="34" charset="0"/>
              </a:rPr>
              <a:t>the handbook and read </a:t>
            </a:r>
            <a:r>
              <a:rPr lang="en-AU" sz="1200" noProof="0" dirty="0">
                <a:solidFill>
                  <a:schemeClr val="tx1"/>
                </a:solidFill>
                <a:latin typeface="+mn-lt"/>
              </a:rPr>
              <a:t>Chapter 6. https://www.edresearch.edu.au/classroom-management-handbook</a:t>
            </a:r>
          </a:p>
          <a:p>
            <a:pPr marL="228600" indent="-228600">
              <a:lnSpc>
                <a:spcPct val="100000"/>
              </a:lnSpc>
              <a:spcBef>
                <a:spcPts val="0"/>
              </a:spcBef>
              <a:spcAft>
                <a:spcPts val="0"/>
              </a:spcAft>
              <a:buFont typeface="+mj-lt"/>
              <a:buAutoNum type="arabicPeriod"/>
            </a:pPr>
            <a:r>
              <a:rPr lang="en-AU" sz="1200" noProof="0" dirty="0">
                <a:solidFill>
                  <a:schemeClr val="tx1"/>
                </a:solidFill>
                <a:latin typeface="+mn-lt"/>
              </a:rPr>
              <a:t>Consider also suggesting as pre-reading this short article about rehearsal: https://snacks.pepsmccrea.com/p/rehearsal-in-pd</a:t>
            </a:r>
          </a:p>
          <a:p>
            <a:pPr marL="0" indent="0" defTabSz="966612">
              <a:lnSpc>
                <a:spcPct val="100000"/>
              </a:lnSpc>
              <a:spcBef>
                <a:spcPts val="0"/>
              </a:spcBef>
              <a:spcAft>
                <a:spcPts val="0"/>
              </a:spcAft>
              <a:buFontTx/>
              <a:buNone/>
              <a:defRPr/>
            </a:pPr>
            <a:endParaRPr lang="en-AU" sz="1200" noProof="0" dirty="0">
              <a:solidFill>
                <a:schemeClr val="tx1"/>
              </a:solidFill>
              <a:latin typeface="+mn-lt"/>
            </a:endParaRPr>
          </a:p>
          <a:p>
            <a:pPr>
              <a:lnSpc>
                <a:spcPct val="100000"/>
              </a:lnSpc>
              <a:spcBef>
                <a:spcPts val="0"/>
              </a:spcBef>
              <a:spcAft>
                <a:spcPts val="0"/>
              </a:spcAft>
            </a:pPr>
            <a:r>
              <a:rPr lang="en-AU" sz="1200" b="1" i="0" noProof="0" dirty="0">
                <a:solidFill>
                  <a:schemeClr val="tx1"/>
                </a:solidFill>
                <a:latin typeface="+mn-lt"/>
                <a:cs typeface="Arial" panose="020B0604020202020204" pitchFamily="34" charset="0"/>
              </a:rPr>
              <a:t>Remember to delete the preparation section in each slide note once you’ve followed its instructions so that you can more easily see the facilitator notes</a:t>
            </a:r>
            <a:r>
              <a:rPr lang="en-AU" sz="1200" b="1" i="1" noProof="0" dirty="0">
                <a:solidFill>
                  <a:schemeClr val="tx1"/>
                </a:solidFill>
                <a:latin typeface="+mn-lt"/>
                <a:cs typeface="Arial" panose="020B0604020202020204" pitchFamily="34" charset="0"/>
              </a:rPr>
              <a:t>.</a:t>
            </a:r>
          </a:p>
          <a:p>
            <a:pPr>
              <a:lnSpc>
                <a:spcPct val="100000"/>
              </a:lnSpc>
              <a:spcBef>
                <a:spcPts val="0"/>
              </a:spcBef>
              <a:spcAft>
                <a:spcPts val="0"/>
              </a:spcAft>
            </a:pPr>
            <a:endParaRPr lang="en-AU" sz="1200" b="1" noProof="0" dirty="0">
              <a:solidFill>
                <a:schemeClr val="tx1"/>
              </a:solidFill>
              <a:latin typeface="+mn-lt"/>
              <a:ea typeface="Calibri"/>
              <a:cs typeface="Arial" panose="020B0604020202020204" pitchFamily="34" charset="0"/>
            </a:endParaRPr>
          </a:p>
          <a:p>
            <a:pPr>
              <a:lnSpc>
                <a:spcPct val="100000"/>
              </a:lnSpc>
              <a:spcBef>
                <a:spcPts val="0"/>
              </a:spcBef>
              <a:spcAft>
                <a:spcPts val="0"/>
              </a:spcAft>
            </a:pPr>
            <a:r>
              <a:rPr lang="en-AU" sz="1200" b="1" noProof="0" dirty="0">
                <a:solidFill>
                  <a:schemeClr val="tx1"/>
                </a:solidFill>
                <a:latin typeface="+mn-lt"/>
                <a:ea typeface="Calibri"/>
                <a:cs typeface="Arial" panose="020B0604020202020204" pitchFamily="34" charset="0"/>
              </a:rPr>
              <a:t>Facilitator notes</a:t>
            </a:r>
          </a:p>
          <a:p>
            <a:pPr defTabSz="966612">
              <a:lnSpc>
                <a:spcPct val="100000"/>
              </a:lnSpc>
              <a:spcBef>
                <a:spcPts val="0"/>
              </a:spcBef>
              <a:spcAft>
                <a:spcPts val="0"/>
              </a:spcAft>
              <a:defRPr/>
            </a:pPr>
            <a:r>
              <a:rPr lang="en-AU" sz="1200" b="0" i="1" noProof="0" dirty="0">
                <a:solidFill>
                  <a:schemeClr val="tx1"/>
                </a:solidFill>
                <a:effectLst/>
                <a:latin typeface="+mn-lt"/>
              </a:rPr>
              <a:t>If you’re using Presenter View, increase the space for slide notes by dragging the vertical and horizontal lines beside it. You can also adjust the font size using the 2 buttons below the slide notes.</a:t>
            </a:r>
            <a:endParaRPr lang="en-AU" sz="1200" i="1" noProof="0" dirty="0">
              <a:solidFill>
                <a:schemeClr val="tx1"/>
              </a:solidFill>
              <a:effectLst/>
              <a:latin typeface="+mn-lt"/>
              <a:cs typeface="Arial" panose="020B0604020202020204" pitchFamily="34" charset="0"/>
            </a:endParaRPr>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dirty="0"/>
          </a:p>
        </p:txBody>
      </p:sp>
    </p:spTree>
    <p:extLst>
      <p:ext uri="{BB962C8B-B14F-4D97-AF65-F5344CB8AC3E}">
        <p14:creationId xmlns:p14="http://schemas.microsoft.com/office/powerpoint/2010/main" val="233740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defRPr/>
            </a:pPr>
            <a:r>
              <a:rPr lang="en-AU" b="1" kern="100" noProof="0" dirty="0">
                <a:solidFill>
                  <a:schemeClr val="tx1"/>
                </a:solidFill>
                <a:latin typeface="+mn-lt"/>
                <a:ea typeface="Calibri"/>
                <a:cs typeface="Times New Roman" panose="02020603050405020304" pitchFamily="18" charset="0"/>
              </a:rPr>
              <a:t>Facilitator notes</a:t>
            </a:r>
          </a:p>
          <a:p>
            <a:pPr defTabSz="1021806">
              <a:defRPr/>
            </a:pPr>
            <a:r>
              <a:rPr lang="en-AU" kern="100" noProof="0" dirty="0">
                <a:solidFill>
                  <a:schemeClr val="tx1"/>
                </a:solidFill>
                <a:latin typeface="+mn-lt"/>
                <a:ea typeface="Calibri"/>
                <a:cs typeface="Times New Roman" panose="02020603050405020304" pitchFamily="18" charset="0"/>
              </a:rPr>
              <a:t>You'll now work on refining steps 4 and 5, again swapping roles after 5 minutes. </a:t>
            </a:r>
          </a:p>
          <a:p>
            <a:pPr defTabSz="1021806">
              <a:defRPr/>
            </a:pPr>
            <a:endParaRPr lang="en-AU" i="1" kern="100" noProof="0" dirty="0">
              <a:solidFill>
                <a:schemeClr val="tx1"/>
              </a:solidFill>
              <a:latin typeface="+mn-lt"/>
              <a:ea typeface="Calibri"/>
              <a:cs typeface="Times New Roman" panose="02020603050405020304" pitchFamily="18" charset="0"/>
            </a:endParaRPr>
          </a:p>
          <a:p>
            <a:pPr defTabSz="1021806">
              <a:defRPr/>
            </a:pPr>
            <a:r>
              <a:rPr lang="en-AU" kern="100" noProof="0" dirty="0">
                <a:solidFill>
                  <a:schemeClr val="tx1"/>
                </a:solidFill>
                <a:latin typeface="+mn-lt"/>
                <a:ea typeface="Calibri"/>
                <a:cs typeface="Times New Roman" panose="02020603050405020304" pitchFamily="18" charset="0"/>
              </a:rPr>
              <a:t>A reminder that our feedback </a:t>
            </a:r>
            <a:r>
              <a:rPr lang="en-AU" b="1" kern="100" noProof="0" dirty="0">
                <a:solidFill>
                  <a:schemeClr val="tx1"/>
                </a:solidFill>
                <a:latin typeface="+mn-lt"/>
                <a:ea typeface="Calibri"/>
                <a:cs typeface="Times New Roman" panose="02020603050405020304" pitchFamily="18" charset="0"/>
              </a:rPr>
              <a:t>always</a:t>
            </a:r>
            <a:r>
              <a:rPr lang="en-AU" kern="100" noProof="0" dirty="0">
                <a:solidFill>
                  <a:schemeClr val="tx1"/>
                </a:solidFill>
                <a:latin typeface="+mn-lt"/>
                <a:ea typeface="Calibri"/>
                <a:cs typeface="Times New Roman" panose="02020603050405020304" pitchFamily="18" charset="0"/>
              </a:rPr>
              <a:t> refers to the checklist items in Sections 2.4 and 2.5 of Chapter 6 of the handbook. Start with what you saw and heard, referring to the checklist items that you observed. Then continue with ‘I didn’t see (or hear) you … ’ and refer to the checklist items that can be added or refined.</a:t>
            </a:r>
          </a:p>
          <a:p>
            <a:pPr defTabSz="1021806">
              <a:defRPr/>
            </a:pPr>
            <a:r>
              <a:rPr lang="en-AU" kern="100" noProof="0" dirty="0">
                <a:solidFill>
                  <a:schemeClr val="tx1"/>
                </a:solidFill>
                <a:latin typeface="+mn-lt"/>
                <a:ea typeface="Calibri"/>
                <a:cs typeface="Times New Roman" panose="02020603050405020304" pitchFamily="18" charset="0"/>
              </a:rPr>
              <a:t>Once you’ve both rehearsed steps 4 and 5, if you have time, please rehearse the full routine.</a:t>
            </a:r>
          </a:p>
          <a:p>
            <a:pPr defTabSz="1021806">
              <a:defRPr/>
            </a:pPr>
            <a:endParaRPr lang="en-AU" kern="100" noProof="0" dirty="0">
              <a:solidFill>
                <a:schemeClr val="tx1"/>
              </a:solidFill>
              <a:latin typeface="+mn-lt"/>
              <a:ea typeface="Calibri"/>
              <a:cs typeface="Times New Roman" panose="02020603050405020304" pitchFamily="18" charset="0"/>
            </a:endParaRPr>
          </a:p>
          <a:p>
            <a:r>
              <a:rPr lang="en-AU" i="1" noProof="0" dirty="0">
                <a:solidFill>
                  <a:schemeClr val="tx1"/>
                </a:solidFill>
                <a:latin typeface="+mn-lt"/>
              </a:rPr>
              <a:t>Before sending participants to their rehearsal areas, inform them of their expected return time. Each rehearsal will last 10 minutes total, with 5 minutes allocated per participant.</a:t>
            </a:r>
          </a:p>
          <a:p>
            <a:pPr defTabSz="1021806">
              <a:defRPr/>
            </a:pPr>
            <a:endParaRPr lang="en-AU" i="1" kern="100" noProof="0" dirty="0">
              <a:solidFill>
                <a:schemeClr val="tx1"/>
              </a:solidFill>
              <a:latin typeface="+mn-lt"/>
              <a:ea typeface="Calibri"/>
              <a:cs typeface="Times New Roman" panose="02020603050405020304" pitchFamily="18" charset="0"/>
            </a:endParaRPr>
          </a:p>
          <a:p>
            <a:pPr defTabSz="1021806">
              <a:defRPr/>
            </a:pPr>
            <a:r>
              <a:rPr lang="en-AU" i="1" noProof="0" dirty="0">
                <a:solidFill>
                  <a:schemeClr val="tx1"/>
                </a:solidFill>
                <a:latin typeface="+mn-lt"/>
              </a:rPr>
              <a:t>Circulate while people are rehearsing, encouraging them to re-rehearse so that their refined practice becomes automatic. After 5 minutes, remind participants to swap roles. Towards the end of the 10 minutes, tell participants how much time they have left.</a:t>
            </a:r>
            <a:endParaRPr lang="en-AU" b="1" kern="100" noProof="0" dirty="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20</a:t>
            </a:fld>
            <a:endParaRPr lang="en-US" dirty="0">
              <a:solidFill>
                <a:prstClr val="black"/>
              </a:solidFill>
            </a:endParaRPr>
          </a:p>
        </p:txBody>
      </p:sp>
    </p:spTree>
    <p:extLst>
      <p:ext uri="{BB962C8B-B14F-4D97-AF65-F5344CB8AC3E}">
        <p14:creationId xmlns:p14="http://schemas.microsoft.com/office/powerpoint/2010/main" val="41818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kern="100" noProof="0" dirty="0">
                <a:solidFill>
                  <a:schemeClr val="tx1"/>
                </a:solidFill>
                <a:latin typeface="+mn-lt"/>
                <a:ea typeface="Calibri"/>
                <a:cs typeface="Times New Roman" panose="02020603050405020304" pitchFamily="18" charset="0"/>
              </a:rPr>
              <a:t>Prepare to explain the support available to participants while they practise their entrance routine after today. For example:</a:t>
            </a:r>
          </a:p>
          <a:p>
            <a:pPr marL="504000" lvl="1" indent="-252000" defTabSz="1021806">
              <a:lnSpc>
                <a:spcPct val="100000"/>
              </a:lnSpc>
              <a:spcBef>
                <a:spcPts val="0"/>
              </a:spcBef>
              <a:spcAft>
                <a:spcPts val="0"/>
              </a:spcAft>
              <a:buFont typeface="+mj-lt"/>
              <a:buAutoNum type="alphaLcParenR"/>
              <a:defRPr/>
            </a:pPr>
            <a:r>
              <a:rPr lang="en-AU" kern="100" noProof="0" dirty="0">
                <a:solidFill>
                  <a:schemeClr val="tx1"/>
                </a:solidFill>
                <a:latin typeface="+mn-lt"/>
                <a:ea typeface="Calibri"/>
                <a:cs typeface="Times New Roman" panose="02020603050405020304" pitchFamily="18" charset="0"/>
              </a:rPr>
              <a:t>Who will be available to observe them and provide feedback, and how do they request this?</a:t>
            </a:r>
          </a:p>
          <a:p>
            <a:pPr marL="504000" lvl="1" indent="-252000" defTabSz="1021806">
              <a:lnSpc>
                <a:spcPct val="100000"/>
              </a:lnSpc>
              <a:spcBef>
                <a:spcPts val="0"/>
              </a:spcBef>
              <a:spcAft>
                <a:spcPts val="0"/>
              </a:spcAft>
              <a:buFont typeface="+mj-lt"/>
              <a:buAutoNum type="alphaLcParenR"/>
              <a:defRPr/>
            </a:pPr>
            <a:r>
              <a:rPr lang="en-AU" kern="100" noProof="0" dirty="0">
                <a:solidFill>
                  <a:schemeClr val="tx1"/>
                </a:solidFill>
                <a:latin typeface="+mn-lt"/>
                <a:ea typeface="Calibri"/>
                <a:cs typeface="Times New Roman" panose="02020603050405020304" pitchFamily="18" charset="0"/>
              </a:rPr>
              <a:t>Who can they talk to and seek advice from? This might include individuals or professional learning communities in the school.</a:t>
            </a:r>
          </a:p>
          <a:p>
            <a:pPr marL="504000" lvl="1" indent="-252000" defTabSz="1021806">
              <a:lnSpc>
                <a:spcPct val="100000"/>
              </a:lnSpc>
              <a:spcBef>
                <a:spcPts val="0"/>
              </a:spcBef>
              <a:spcAft>
                <a:spcPts val="0"/>
              </a:spcAft>
              <a:buFont typeface="+mj-lt"/>
              <a:buAutoNum type="alphaLcParenR"/>
              <a:defRPr/>
            </a:pPr>
            <a:r>
              <a:rPr lang="en-AU" kern="100" noProof="0" dirty="0">
                <a:solidFill>
                  <a:schemeClr val="tx1"/>
                </a:solidFill>
                <a:latin typeface="+mn-lt"/>
                <a:ea typeface="Calibri"/>
                <a:cs typeface="Times New Roman" panose="02020603050405020304" pitchFamily="18" charset="0"/>
              </a:rPr>
              <a:t>The checklists in the handbook can support them to practise and reflect on their practising.</a:t>
            </a:r>
          </a:p>
          <a:p>
            <a:pPr marL="504000" lvl="1" indent="-252000" defTabSz="1021806">
              <a:lnSpc>
                <a:spcPct val="100000"/>
              </a:lnSpc>
              <a:spcBef>
                <a:spcPts val="0"/>
              </a:spcBef>
              <a:spcAft>
                <a:spcPts val="0"/>
              </a:spcAft>
              <a:buFont typeface="+mj-lt"/>
              <a:buAutoNum type="alphaLcParenR"/>
              <a:defRPr/>
            </a:pPr>
            <a:r>
              <a:rPr lang="en-AU" kern="100" noProof="0" dirty="0">
                <a:solidFill>
                  <a:schemeClr val="tx1"/>
                </a:solidFill>
                <a:latin typeface="+mn-lt"/>
                <a:ea typeface="Calibri"/>
                <a:cs typeface="Times New Roman" panose="02020603050405020304" pitchFamily="18" charset="0"/>
              </a:rPr>
              <a:t>AERO’s video examples of practice for an entrance routine can support them to review effective practice</a:t>
            </a:r>
            <a:r>
              <a:rPr lang="en-AU" i="1" kern="100" noProof="0" dirty="0">
                <a:solidFill>
                  <a:schemeClr val="tx1"/>
                </a:solidFill>
                <a:latin typeface="+mn-lt"/>
                <a:ea typeface="Calibri"/>
                <a:cs typeface="Times New Roman" panose="02020603050405020304" pitchFamily="18" charset="0"/>
              </a:rPr>
              <a:t>. </a:t>
            </a:r>
          </a:p>
          <a:p>
            <a:pPr marL="228600" marR="0" lvl="0" indent="-228600" algn="l" defTabSz="1021806" rtl="0" eaLnBrk="1" fontAlgn="auto" latinLnBrk="0" hangingPunct="1">
              <a:lnSpc>
                <a:spcPct val="100000"/>
              </a:lnSpc>
              <a:spcBef>
                <a:spcPts val="0"/>
              </a:spcBef>
              <a:spcAft>
                <a:spcPts val="0"/>
              </a:spcAft>
              <a:buClrTx/>
              <a:buSzTx/>
              <a:buFont typeface="+mj-lt"/>
              <a:buAutoNum type="arabicPeriod"/>
              <a:tabLst/>
              <a:defRPr/>
            </a:pPr>
            <a:r>
              <a:rPr lang="en-AU" sz="1200" kern="100" noProof="0" dirty="0">
                <a:solidFill>
                  <a:schemeClr val="tx1"/>
                </a:solidFill>
                <a:latin typeface="+mn-lt"/>
                <a:cs typeface="Times New Roman" panose="02020603050405020304" pitchFamily="18" charset="0"/>
              </a:rPr>
              <a:t>To guide future sessions and identify additional support needs, prepare ways to collect participants’ responses to the questions on this slide (anonymously, if preferred), such as sticky notes or an online survey. </a:t>
            </a:r>
            <a:endParaRPr lang="en-AU" sz="1200" kern="100" noProof="0" dirty="0">
              <a:solidFill>
                <a:schemeClr val="tx1"/>
              </a:solidFill>
              <a:latin typeface="+mn-lt"/>
              <a:ea typeface="Calibri"/>
              <a:cs typeface="Times New Roman" panose="02020603050405020304" pitchFamily="18" charset="0"/>
            </a:endParaRPr>
          </a:p>
          <a:p>
            <a:pPr marL="228600" indent="-228600" defTabSz="1021806">
              <a:lnSpc>
                <a:spcPct val="100000"/>
              </a:lnSpc>
              <a:spcBef>
                <a:spcPts val="0"/>
              </a:spcBef>
              <a:spcAft>
                <a:spcPts val="0"/>
              </a:spcAft>
              <a:buFont typeface="+mj-lt"/>
              <a:buAutoNum type="arabicPeriod"/>
              <a:defRPr/>
            </a:pPr>
            <a:r>
              <a:rPr lang="en-AU" kern="100" noProof="0" dirty="0">
                <a:solidFill>
                  <a:schemeClr val="tx1"/>
                </a:solidFill>
                <a:latin typeface="+mn-lt"/>
                <a:ea typeface="Calibri"/>
                <a:cs typeface="Times New Roman" panose="02020603050405020304" pitchFamily="18" charset="0"/>
              </a:rPr>
              <a:t>Prepare an email, to be sent after the session, reminding participants of the support available to them, including hyperlinks to relevant resources.</a:t>
            </a:r>
          </a:p>
          <a:p>
            <a:pPr defTabSz="1021806">
              <a:lnSpc>
                <a:spcPct val="100000"/>
              </a:lnSpc>
              <a:spcBef>
                <a:spcPts val="0"/>
              </a:spcBef>
              <a:spcAft>
                <a:spcPts val="0"/>
              </a:spcAft>
              <a:defRPr/>
            </a:pPr>
            <a:endParaRPr lang="en-AU"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Outline the support available to participants as they continue to refine their entrance routine.</a:t>
            </a:r>
            <a:endParaRPr lang="en-AU"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b="1"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Give participants 5 minutes to:</a:t>
            </a:r>
          </a:p>
          <a:p>
            <a:pPr marL="181240" indent="-181240" defTabSz="1021806">
              <a:lnSpc>
                <a:spcPct val="100000"/>
              </a:lnSpc>
              <a:spcBef>
                <a:spcPts val="0"/>
              </a:spcBef>
              <a:spcAft>
                <a:spcPts val="0"/>
              </a:spcAft>
              <a:buFont typeface="Arial" panose="020B0604020202020204" pitchFamily="34" charset="0"/>
              <a:buChar char="•"/>
              <a:defRPr/>
            </a:pPr>
            <a:r>
              <a:rPr lang="en-AU" i="1" kern="100" noProof="0" dirty="0">
                <a:solidFill>
                  <a:schemeClr val="tx1"/>
                </a:solidFill>
                <a:latin typeface="+mn-lt"/>
                <a:ea typeface="Calibri"/>
                <a:cs typeface="Times New Roman" panose="02020603050405020304" pitchFamily="18" charset="0"/>
              </a:rPr>
              <a:t>reflect individually and record their reflections</a:t>
            </a:r>
          </a:p>
          <a:p>
            <a:pPr marL="181240" indent="-181240" defTabSz="1021806">
              <a:lnSpc>
                <a:spcPct val="100000"/>
              </a:lnSpc>
              <a:spcBef>
                <a:spcPts val="0"/>
              </a:spcBef>
              <a:spcAft>
                <a:spcPts val="0"/>
              </a:spcAft>
              <a:buFont typeface="Arial" panose="020B0604020202020204" pitchFamily="34" charset="0"/>
              <a:buChar char="•"/>
              <a:defRPr/>
            </a:pPr>
            <a:r>
              <a:rPr lang="en-AU" i="1" kern="100" noProof="0" dirty="0">
                <a:solidFill>
                  <a:schemeClr val="tx1"/>
                </a:solidFill>
                <a:latin typeface="+mn-lt"/>
                <a:ea typeface="Calibri"/>
                <a:cs typeface="Times New Roman" panose="02020603050405020304" pitchFamily="18" charset="0"/>
              </a:rPr>
              <a:t>discuss these questions in their pairs</a:t>
            </a:r>
          </a:p>
          <a:p>
            <a:pPr marL="0" indent="0" defTabSz="1021806">
              <a:lnSpc>
                <a:spcPct val="100000"/>
              </a:lnSpc>
              <a:spcBef>
                <a:spcPts val="0"/>
              </a:spcBef>
              <a:spcAft>
                <a:spcPts val="0"/>
              </a:spcAft>
              <a:buFont typeface="Arial" panose="020B0604020202020204" pitchFamily="34" charset="0"/>
              <a:buNone/>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Recording the reflections will help </a:t>
            </a:r>
            <a:r>
              <a:rPr lang="en-AU" i="1" noProof="0" dirty="0">
                <a:solidFill>
                  <a:schemeClr val="tx1"/>
                </a:solidFill>
                <a:latin typeface="+mn-lt"/>
              </a:rPr>
              <a:t>to inform future sessions and to identify further support needs.</a:t>
            </a:r>
          </a:p>
          <a:p>
            <a:pPr marL="181240" indent="-181240" defTabSz="1021806">
              <a:lnSpc>
                <a:spcPct val="100000"/>
              </a:lnSpc>
              <a:spcBef>
                <a:spcPts val="0"/>
              </a:spcBef>
              <a:spcAft>
                <a:spcPts val="0"/>
              </a:spcAft>
              <a:buFontTx/>
              <a:buChar char="-"/>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Then invite participants to share learning with the whole group</a:t>
            </a:r>
            <a:r>
              <a:rPr lang="en-AU" kern="100" noProof="0" dirty="0">
                <a:solidFill>
                  <a:schemeClr val="tx1"/>
                </a:solidFill>
                <a:latin typeface="+mn-lt"/>
                <a:ea typeface="Calibri"/>
                <a:cs typeface="Times New Roman" panose="02020603050405020304" pitchFamily="18" charset="0"/>
              </a:rPr>
              <a:t>.</a:t>
            </a:r>
          </a:p>
          <a:p>
            <a:pPr defTabSz="1021806">
              <a:lnSpc>
                <a:spcPct val="100000"/>
              </a:lnSpc>
              <a:spcBef>
                <a:spcPts val="0"/>
              </a:spcBef>
              <a:spcAft>
                <a:spcPts val="0"/>
              </a:spcAft>
              <a:defRPr/>
            </a:pPr>
            <a:endParaRPr lang="en-AU"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noProof="0" dirty="0">
                <a:solidFill>
                  <a:schemeClr val="tx1"/>
                </a:solidFill>
                <a:latin typeface="+mn-lt"/>
              </a:rPr>
              <a:t>Optionally, invite reflection on the rehearsal process to build the culture of rehearsal and feedback.</a:t>
            </a:r>
          </a:p>
          <a:p>
            <a:pPr defTabSz="1021806">
              <a:lnSpc>
                <a:spcPct val="100000"/>
              </a:lnSpc>
              <a:spcBef>
                <a:spcPts val="0"/>
              </a:spcBef>
              <a:spcAft>
                <a:spcPts val="0"/>
              </a:spcAft>
              <a:defRPr/>
            </a:pPr>
            <a:r>
              <a:rPr lang="en-AU" noProof="0" dirty="0">
                <a:solidFill>
                  <a:schemeClr val="tx1"/>
                </a:solidFill>
                <a:latin typeface="+mn-lt"/>
              </a:rPr>
              <a:t>How did the process of planning, scripting, rehearsing and receiving feedback assist you today?</a:t>
            </a:r>
            <a:endParaRPr lang="en-AU" b="1" kern="100" noProof="0" dirty="0">
              <a:solidFill>
                <a:schemeClr val="tx1"/>
              </a:solidFill>
              <a:latin typeface="+mn-lt"/>
              <a:ea typeface="Calibri"/>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21</a:t>
            </a:fld>
            <a:endParaRPr lang="en-US" dirty="0"/>
          </a:p>
        </p:txBody>
      </p:sp>
    </p:spTree>
    <p:extLst>
      <p:ext uri="{BB962C8B-B14F-4D97-AF65-F5344CB8AC3E}">
        <p14:creationId xmlns:p14="http://schemas.microsoft.com/office/powerpoint/2010/main" val="309931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5906-B42B-714D-C94A-F332ECDCC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3DB30-1443-671B-54D8-1F1F712C9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A8920-72CC-DD10-766C-F5586E41FEB8}"/>
              </a:ext>
            </a:extLst>
          </p:cNvPr>
          <p:cNvSpPr>
            <a:spLocks noGrp="1"/>
          </p:cNvSpPr>
          <p:nvPr>
            <p:ph type="body" idx="1"/>
          </p:nvPr>
        </p:nvSpPr>
        <p:spPr/>
        <p:txBody>
          <a:bodyPr/>
          <a:lstStyle/>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Preparation</a:t>
            </a:r>
          </a:p>
          <a:p>
            <a:pPr marL="228600" marR="0" lvl="0" indent="-228600" algn="l" defTabSz="1021806"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Schedule a session of 10 to 15 minutes, 2 weeks after this session for staff to share their experiences of practising their entrance routine.</a:t>
            </a:r>
          </a:p>
          <a:p>
            <a:pPr defTabSz="1021806">
              <a:lnSpc>
                <a:spcPct val="100000"/>
              </a:lnSpc>
              <a:spcBef>
                <a:spcPts val="0"/>
              </a:spcBef>
              <a:spcAft>
                <a:spcPts val="0"/>
              </a:spcAft>
              <a:defRPr/>
            </a:pPr>
            <a:endParaRPr lang="en-AU"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kern="100" noProof="0" dirty="0">
                <a:solidFill>
                  <a:schemeClr val="tx1"/>
                </a:solidFill>
                <a:latin typeface="+mn-lt"/>
                <a:ea typeface="Calibri"/>
                <a:cs typeface="Times New Roman" panose="02020603050405020304" pitchFamily="18" charset="0"/>
              </a:rPr>
              <a:t>Over the next 2 weeks, practise conducting an entrance routine with your students. Practising a routine is not just using it. It also involves planning, reflecting and, where possible, seeking feedback.</a:t>
            </a:r>
          </a:p>
          <a:p>
            <a:pPr defTabSz="1021806">
              <a:lnSpc>
                <a:spcPct val="100000"/>
              </a:lnSpc>
              <a:spcBef>
                <a:spcPts val="0"/>
              </a:spcBef>
              <a:spcAft>
                <a:spcPts val="0"/>
              </a:spcAft>
              <a:defRPr/>
            </a:pPr>
            <a:endParaRPr lang="en-AU"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kern="100" noProof="0" dirty="0">
                <a:solidFill>
                  <a:schemeClr val="tx1"/>
                </a:solidFill>
                <a:latin typeface="+mn-lt"/>
                <a:ea typeface="Calibri"/>
                <a:cs typeface="Times New Roman" panose="02020603050405020304" pitchFamily="18" charset="0"/>
              </a:rPr>
              <a:t>We will meet in 2 weeks’ time to reflect on the questions on this slide. </a:t>
            </a:r>
          </a:p>
          <a:p>
            <a:pPr defTabSz="1021806">
              <a:lnSpc>
                <a:spcPct val="100000"/>
              </a:lnSpc>
              <a:spcBef>
                <a:spcPts val="0"/>
              </a:spcBef>
              <a:spcAft>
                <a:spcPts val="0"/>
              </a:spcAft>
              <a:defRPr/>
            </a:pPr>
            <a:endParaRPr lang="en-AU" sz="1200" i="1" kern="100" noProof="0" dirty="0">
              <a:solidFill>
                <a:schemeClr val="tx1"/>
              </a:solidFill>
              <a:latin typeface="+mn-lt"/>
              <a:cs typeface="Times New Roman" panose="02020603050405020304" pitchFamily="18" charset="0"/>
            </a:endParaRPr>
          </a:p>
          <a:p>
            <a:pPr defTabSz="1021806">
              <a:lnSpc>
                <a:spcPct val="100000"/>
              </a:lnSpc>
              <a:spcBef>
                <a:spcPts val="0"/>
              </a:spcBef>
              <a:spcAft>
                <a:spcPts val="0"/>
              </a:spcAft>
              <a:defRPr/>
            </a:pPr>
            <a:r>
              <a:rPr lang="en-AU" sz="1200" i="1" kern="100" noProof="0" dirty="0">
                <a:solidFill>
                  <a:schemeClr val="tx1"/>
                </a:solidFill>
                <a:latin typeface="+mn-lt"/>
                <a:cs typeface="Times New Roman" panose="02020603050405020304" pitchFamily="18" charset="0"/>
              </a:rPr>
              <a:t>Give participants time to read the questions.</a:t>
            </a:r>
            <a:endParaRPr lang="en-AU" sz="1200"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kern="100" noProof="0" dirty="0">
                <a:solidFill>
                  <a:schemeClr val="tx1"/>
                </a:solidFill>
                <a:latin typeface="+mn-lt"/>
                <a:ea typeface="Calibri"/>
                <a:cs typeface="Times New Roman" panose="02020603050405020304" pitchFamily="18" charset="0"/>
              </a:rPr>
              <a:t>Please consider when you'll practise this routine and set some calendar reminders for yourself. This will help you answer the first question when we meet.</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Give participants a minute to set some calendar reminders for themselves.</a:t>
            </a:r>
          </a:p>
          <a:p>
            <a:pPr defTabSz="1021806">
              <a:lnSpc>
                <a:spcPct val="100000"/>
              </a:lnSpc>
              <a:spcBef>
                <a:spcPts val="0"/>
              </a:spcBef>
              <a:spcAft>
                <a:spcPts val="0"/>
              </a:spcAft>
              <a:defRPr/>
            </a:pPr>
            <a:endParaRPr lang="en-AU" i="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i="1" kern="100" noProof="0" dirty="0">
                <a:solidFill>
                  <a:schemeClr val="tx1"/>
                </a:solidFill>
                <a:latin typeface="+mn-lt"/>
                <a:ea typeface="Calibri"/>
                <a:cs typeface="Times New Roman" panose="02020603050405020304" pitchFamily="18" charset="0"/>
              </a:rPr>
              <a:t>Outline the support available to participants over the next 2 weeks.</a:t>
            </a:r>
            <a:endParaRPr lang="en-AU" kern="100" noProof="0" dirty="0">
              <a:solidFill>
                <a:schemeClr val="tx1"/>
              </a:solidFill>
              <a:latin typeface="+mn-lt"/>
              <a:ea typeface="Calibri"/>
              <a:cs typeface="Times New Roman" panose="02020603050405020304" pitchFamily="18" charset="0"/>
            </a:endParaRPr>
          </a:p>
        </p:txBody>
      </p:sp>
      <p:sp>
        <p:nvSpPr>
          <p:cNvPr id="4" name="Header Placeholder 3">
            <a:extLst>
              <a:ext uri="{FF2B5EF4-FFF2-40B4-BE49-F238E27FC236}">
                <a16:creationId xmlns:a16="http://schemas.microsoft.com/office/drawing/2014/main" id="{A2FCC80C-DC85-2285-3764-E33EDA525A77}"/>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692D8BB-DA17-D693-322A-8F2D3D7997B6}"/>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2CD580D4-CFE6-DC98-0D83-4B3009372950}"/>
              </a:ext>
            </a:extLst>
          </p:cNvPr>
          <p:cNvSpPr>
            <a:spLocks noGrp="1"/>
          </p:cNvSpPr>
          <p:nvPr>
            <p:ph type="sldNum" sz="quarter" idx="5"/>
          </p:nvPr>
        </p:nvSpPr>
        <p:spPr/>
        <p:txBody>
          <a:bodyPr/>
          <a:lstStyle/>
          <a:p>
            <a:fld id="{B36E7EC0-9BE3-5541-9D76-7DE32A6C9D42}" type="slidenum">
              <a:rPr lang="en-US" smtClean="0"/>
              <a:t>22</a:t>
            </a:fld>
            <a:endParaRPr lang="en-US" dirty="0"/>
          </a:p>
        </p:txBody>
      </p:sp>
    </p:spTree>
    <p:extLst>
      <p:ext uri="{BB962C8B-B14F-4D97-AF65-F5344CB8AC3E}">
        <p14:creationId xmlns:p14="http://schemas.microsoft.com/office/powerpoint/2010/main" val="315584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DF4F-4D8A-B790-3104-B60E866CC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C2D23-87D6-171F-2A0A-02BC6CEDC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DD9C7-F18F-7B6C-6D2A-44960AC1218A}"/>
              </a:ext>
            </a:extLst>
          </p:cNvPr>
          <p:cNvSpPr>
            <a:spLocks noGrp="1"/>
          </p:cNvSpPr>
          <p:nvPr>
            <p:ph type="body" idx="1"/>
          </p:nvPr>
        </p:nvSpPr>
        <p:spPr/>
        <p:txBody>
          <a:bodyPr/>
          <a:lstStyle/>
          <a:p>
            <a:pPr>
              <a:spcAft>
                <a:spcPts val="0"/>
              </a:spcAft>
            </a:pPr>
            <a:r>
              <a:rPr lang="en-AU" sz="1200" b="1" kern="100" noProof="0" dirty="0">
                <a:solidFill>
                  <a:schemeClr val="tx1"/>
                </a:solidFill>
                <a:latin typeface="+mn-lt"/>
                <a:ea typeface="Aptos" panose="020B0004020202020204" pitchFamily="34" charset="0"/>
                <a:cs typeface="Arial" panose="020B0604020202020204" pitchFamily="34"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cs typeface="Arial" panose="020B0604020202020204" pitchFamily="34" charset="0"/>
              </a:rPr>
              <a:t>Edit this slide to reflect the way your school acknowledges Country.</a:t>
            </a:r>
          </a:p>
        </p:txBody>
      </p:sp>
      <p:sp>
        <p:nvSpPr>
          <p:cNvPr id="4" name="Header Placeholder 3">
            <a:extLst>
              <a:ext uri="{FF2B5EF4-FFF2-40B4-BE49-F238E27FC236}">
                <a16:creationId xmlns:a16="http://schemas.microsoft.com/office/drawing/2014/main" id="{2C43D8AE-466A-3934-EC70-FD3808FC2174}"/>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70FF974-F8A5-D2FE-60D4-8146931440D5}"/>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7C1DCE20-AD6F-3CB8-7E1B-616BD6FC8A99}"/>
              </a:ext>
            </a:extLst>
          </p:cNvPr>
          <p:cNvSpPr>
            <a:spLocks noGrp="1"/>
          </p:cNvSpPr>
          <p:nvPr>
            <p:ph type="sldNum" sz="quarter" idx="5"/>
          </p:nvPr>
        </p:nvSpPr>
        <p:spPr/>
        <p:txBody>
          <a:bodyPr/>
          <a:lstStyle/>
          <a:p>
            <a:fld id="{B36E7EC0-9BE3-5541-9D76-7DE32A6C9D42}" type="slidenum">
              <a:rPr lang="en-US" smtClean="0"/>
              <a:t>3</a:t>
            </a:fld>
            <a:endParaRPr lang="en-US" dirty="0"/>
          </a:p>
        </p:txBody>
      </p:sp>
    </p:spTree>
    <p:extLst>
      <p:ext uri="{BB962C8B-B14F-4D97-AF65-F5344CB8AC3E}">
        <p14:creationId xmlns:p14="http://schemas.microsoft.com/office/powerpoint/2010/main" val="384977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Preparation</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rPr>
              <a:t>Identify connections between this session and the school's strategic planning goals, whole-school data, and data that captures the perspectives of the school community. Share these with staff prior to or at the beginning of the session to strengthen the rationale for refining classroom management practice.</a:t>
            </a:r>
          </a:p>
          <a:p>
            <a:pPr marL="228600" marR="0" lvl="0" indent="-228600" algn="l" defTabSz="966612" rtl="0" eaLnBrk="1" fontAlgn="auto" latinLnBrk="0" hangingPunct="1">
              <a:lnSpc>
                <a:spcPct val="100000"/>
              </a:lnSpc>
              <a:spcBef>
                <a:spcPts val="0"/>
              </a:spcBef>
              <a:spcAft>
                <a:spcPts val="0"/>
              </a:spcAft>
              <a:buClrTx/>
              <a:buSzTx/>
              <a:buFont typeface="+mj-lt"/>
              <a:buAutoNum type="arabicPeriod"/>
              <a:tabLst/>
              <a:defRPr/>
            </a:pPr>
            <a:r>
              <a:rPr lang="en-AU" sz="1200" noProof="0" dirty="0">
                <a:solidFill>
                  <a:schemeClr val="tx1"/>
                </a:solidFill>
                <a:latin typeface="+mn-lt"/>
                <a:ea typeface="Calibri" panose="020F0502020204030204" pitchFamily="34" charset="0"/>
                <a:cs typeface="Times New Roman" panose="02020603050405020304" pitchFamily="18" charset="0"/>
              </a:rPr>
              <a:t>Consider providing time at the start of the session (for example, 10 minutes) for staff to review the pre-reading.</a:t>
            </a:r>
          </a:p>
          <a:p>
            <a:pPr marL="228600" indent="-228600">
              <a:lnSpc>
                <a:spcPct val="100000"/>
              </a:lnSpc>
              <a:spcBef>
                <a:spcPts val="0"/>
              </a:spcBef>
              <a:spcAft>
                <a:spcPts val="0"/>
              </a:spcAft>
              <a:buFont typeface="+mj-lt"/>
              <a:buAutoNum type="arabicPeriod"/>
            </a:pPr>
            <a:r>
              <a:rPr lang="en-AU" sz="1200" noProof="0" dirty="0">
                <a:solidFill>
                  <a:schemeClr val="tx1"/>
                </a:solidFill>
                <a:latin typeface="+mn-lt"/>
              </a:rPr>
              <a:t>Participants will rehearse in pairs. You may wish to consider pairing staff:</a:t>
            </a:r>
          </a:p>
          <a:p>
            <a:pPr marL="504000" lvl="1" indent="-252000">
              <a:lnSpc>
                <a:spcPct val="100000"/>
              </a:lnSpc>
              <a:spcBef>
                <a:spcPts val="0"/>
              </a:spcBef>
              <a:spcAft>
                <a:spcPts val="0"/>
              </a:spcAft>
              <a:buFont typeface="+mj-lt"/>
              <a:buAutoNum type="alphaLcParenR"/>
            </a:pPr>
            <a:r>
              <a:rPr lang="en-AU" sz="1200" noProof="0" dirty="0">
                <a:solidFill>
                  <a:schemeClr val="tx1"/>
                </a:solidFill>
                <a:latin typeface="+mn-lt"/>
              </a:rPr>
              <a:t>in similar classroom environments, e.g. similar year levels or learning areas</a:t>
            </a:r>
          </a:p>
          <a:p>
            <a:pPr marL="504000" lvl="1" indent="-252000">
              <a:lnSpc>
                <a:spcPct val="100000"/>
              </a:lnSpc>
              <a:spcBef>
                <a:spcPts val="0"/>
              </a:spcBef>
              <a:spcAft>
                <a:spcPts val="0"/>
              </a:spcAft>
              <a:buFont typeface="+mj-lt"/>
              <a:buAutoNum type="alphaLcParenR"/>
            </a:pPr>
            <a:r>
              <a:rPr lang="en-AU" sz="1200" noProof="0" dirty="0">
                <a:solidFill>
                  <a:schemeClr val="tx1"/>
                </a:solidFill>
                <a:latin typeface="+mn-lt"/>
              </a:rPr>
              <a:t>who work well together</a:t>
            </a:r>
          </a:p>
          <a:p>
            <a:pPr marL="504000" lvl="1" indent="-252000">
              <a:lnSpc>
                <a:spcPct val="100000"/>
              </a:lnSpc>
              <a:spcBef>
                <a:spcPts val="0"/>
              </a:spcBef>
              <a:spcAft>
                <a:spcPts val="0"/>
              </a:spcAft>
              <a:buFont typeface="+mj-lt"/>
              <a:buAutoNum type="alphaLcParenR"/>
            </a:pPr>
            <a:r>
              <a:rPr lang="en-AU" sz="1200" noProof="0" dirty="0">
                <a:solidFill>
                  <a:schemeClr val="tx1"/>
                </a:solidFill>
                <a:latin typeface="+mn-lt"/>
              </a:rPr>
              <a:t>with more effective management practices with those with less.</a:t>
            </a:r>
          </a:p>
          <a:p>
            <a:pPr defTabSz="1021806">
              <a:lnSpc>
                <a:spcPct val="100000"/>
              </a:lnSpc>
              <a:spcBef>
                <a:spcPts val="0"/>
              </a:spcBef>
              <a:spcAft>
                <a:spcPts val="0"/>
              </a:spcAft>
              <a:defRPr/>
            </a:pPr>
            <a:endParaRPr lang="en-AU" sz="1200" b="1" kern="100" noProof="0" dirty="0">
              <a:solidFill>
                <a:schemeClr val="tx1"/>
              </a:solidFill>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solidFill>
                  <a:schemeClr val="tx1"/>
                </a:solidFill>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i="1" noProof="0" dirty="0">
                <a:solidFill>
                  <a:schemeClr val="tx1"/>
                </a:solidFill>
                <a:latin typeface="+mn-lt"/>
              </a:rPr>
              <a:t>Read out the purpose of this session from the slide.</a:t>
            </a:r>
          </a:p>
          <a:p>
            <a:pPr defTabSz="1021806">
              <a:lnSpc>
                <a:spcPct val="100000"/>
              </a:lnSpc>
              <a:spcBef>
                <a:spcPts val="0"/>
              </a:spcBef>
              <a:spcAft>
                <a:spcPts val="0"/>
              </a:spcAft>
              <a:defRPr/>
            </a:pPr>
            <a:endParaRPr lang="en-AU" sz="1200" i="1" noProof="0" dirty="0">
              <a:solidFill>
                <a:schemeClr val="tx1"/>
              </a:solidFill>
              <a:latin typeface="+mn-lt"/>
            </a:endParaRPr>
          </a:p>
          <a:p>
            <a:pPr>
              <a:lnSpc>
                <a:spcPct val="100000"/>
              </a:lnSpc>
              <a:spcBef>
                <a:spcPts val="0"/>
              </a:spcBef>
              <a:spcAft>
                <a:spcPts val="0"/>
              </a:spcAft>
            </a:pPr>
            <a:r>
              <a:rPr lang="en-AU" sz="1200" noProof="0" dirty="0">
                <a:solidFill>
                  <a:schemeClr val="tx1"/>
                </a:solidFill>
                <a:latin typeface="+mn-lt"/>
                <a:ea typeface="Calibri" panose="020F0502020204030204" pitchFamily="34" charset="0"/>
                <a:cs typeface="Times New Roman" panose="02020603050405020304" pitchFamily="18" charset="0"/>
              </a:rPr>
              <a:t>Teaching requires a complex skillset, and we can always refine our practice. Rehearsing and receiving feedback in a safe, non-judgemental environment is an effective and evidence-based way to refine our practice.</a:t>
            </a:r>
          </a:p>
          <a:p>
            <a:pPr>
              <a:lnSpc>
                <a:spcPct val="100000"/>
              </a:lnSpc>
              <a:spcBef>
                <a:spcPts val="0"/>
              </a:spcBef>
              <a:spcAft>
                <a:spcPts val="0"/>
              </a:spcAft>
            </a:pPr>
            <a:endParaRPr lang="en-AU" sz="1200" noProof="0" dirty="0">
              <a:solidFill>
                <a:schemeClr val="tx1"/>
              </a:solidFill>
              <a:latin typeface="+mn-lt"/>
              <a:ea typeface="Calibri" panose="020F0502020204030204" pitchFamily="34" charset="0"/>
              <a:cs typeface="Times New Roman" panose="02020603050405020304" pitchFamily="18" charset="0"/>
            </a:endParaRPr>
          </a:p>
          <a:p>
            <a:pPr defTabSz="966612">
              <a:lnSpc>
                <a:spcPct val="100000"/>
              </a:lnSpc>
              <a:spcBef>
                <a:spcPts val="0"/>
              </a:spcBef>
              <a:spcAft>
                <a:spcPts val="0"/>
              </a:spcAft>
              <a:defRPr/>
            </a:pPr>
            <a:r>
              <a:rPr lang="en-AU" sz="1200" noProof="0" dirty="0">
                <a:solidFill>
                  <a:schemeClr val="tx1"/>
                </a:solidFill>
                <a:latin typeface="+mn-lt"/>
                <a:ea typeface="Calibri" panose="020F0502020204030204" pitchFamily="34" charset="0"/>
                <a:cs typeface="Times New Roman" panose="02020603050405020304" pitchFamily="18" charset="0"/>
              </a:rPr>
              <a:t>In this session:</a:t>
            </a:r>
          </a:p>
          <a:p>
            <a:pPr marL="172800" indent="-172800" defTabSz="966612">
              <a:lnSpc>
                <a:spcPct val="100000"/>
              </a:lnSpc>
              <a:spcBef>
                <a:spcPts val="0"/>
              </a:spcBef>
              <a:spcAft>
                <a:spcPts val="0"/>
              </a:spcAft>
              <a:buFont typeface="Arial" panose="020B0604020202020204" pitchFamily="34" charset="0"/>
              <a:buChar char="•"/>
              <a:defRPr/>
            </a:pPr>
            <a:r>
              <a:rPr lang="en-AU" sz="1200" noProof="0" dirty="0">
                <a:solidFill>
                  <a:schemeClr val="tx1"/>
                </a:solidFill>
                <a:latin typeface="+mn-lt"/>
                <a:ea typeface="Calibri"/>
                <a:cs typeface="Times New Roman" panose="02020603050405020304" pitchFamily="18" charset="0"/>
              </a:rPr>
              <a:t>We will discuss practical approaches to refining classroom management practices and skills.</a:t>
            </a:r>
          </a:p>
          <a:p>
            <a:pPr marL="172800" indent="-172800" defTabSz="966612">
              <a:lnSpc>
                <a:spcPct val="100000"/>
              </a:lnSpc>
              <a:spcBef>
                <a:spcPts val="0"/>
              </a:spcBef>
              <a:spcAft>
                <a:spcPts val="0"/>
              </a:spcAft>
              <a:buFont typeface="Arial" panose="020B0604020202020204" pitchFamily="34" charset="0"/>
              <a:buChar char="•"/>
              <a:defRPr/>
            </a:pPr>
            <a:r>
              <a:rPr lang="en-AU" sz="1200" noProof="0" dirty="0">
                <a:solidFill>
                  <a:schemeClr val="tx1"/>
                </a:solidFill>
                <a:latin typeface="+mn-lt"/>
              </a:rPr>
              <a:t>We will then review effective practice for an entrance routine. </a:t>
            </a:r>
          </a:p>
          <a:p>
            <a:pPr marL="172800" indent="-172800" defTabSz="966612">
              <a:lnSpc>
                <a:spcPct val="100000"/>
              </a:lnSpc>
              <a:spcBef>
                <a:spcPts val="0"/>
              </a:spcBef>
              <a:spcAft>
                <a:spcPts val="0"/>
              </a:spcAft>
              <a:buFont typeface="Arial" panose="020B0604020202020204" pitchFamily="34" charset="0"/>
              <a:buChar char="•"/>
              <a:defRPr/>
            </a:pPr>
            <a:r>
              <a:rPr lang="en-AU" sz="1200" noProof="0" dirty="0">
                <a:solidFill>
                  <a:schemeClr val="tx1"/>
                </a:solidFill>
                <a:latin typeface="+mn-lt"/>
              </a:rPr>
              <a:t>You will then work on refining your entrance routine by planning, scripting and rehearsing in pairs.</a:t>
            </a:r>
          </a:p>
          <a:p>
            <a:pPr marL="181240" indent="-181240" defTabSz="966612">
              <a:lnSpc>
                <a:spcPct val="100000"/>
              </a:lnSpc>
              <a:spcBef>
                <a:spcPts val="0"/>
              </a:spcBef>
              <a:spcAft>
                <a:spcPts val="0"/>
              </a:spcAft>
              <a:buFontTx/>
              <a:buChar char="-"/>
              <a:defRPr/>
            </a:pPr>
            <a:endParaRPr lang="en-AU" sz="1200" noProof="0" dirty="0">
              <a:solidFill>
                <a:schemeClr val="tx1"/>
              </a:solidFill>
              <a:latin typeface="+mn-lt"/>
              <a:ea typeface="Calibri" panose="020F0502020204030204" pitchFamily="34" charset="0"/>
              <a:cs typeface="Times New Roman" panose="02020603050405020304" pitchFamily="18" charset="0"/>
            </a:endParaRPr>
          </a:p>
          <a:p>
            <a:pPr defTabSz="966612">
              <a:lnSpc>
                <a:spcPct val="100000"/>
              </a:lnSpc>
              <a:spcBef>
                <a:spcPts val="0"/>
              </a:spcBef>
              <a:spcAft>
                <a:spcPts val="0"/>
              </a:spcAft>
              <a:defRPr/>
            </a:pPr>
            <a:r>
              <a:rPr lang="en-AU" sz="1200" i="1" noProof="0" dirty="0">
                <a:solidFill>
                  <a:schemeClr val="tx1"/>
                </a:solidFill>
                <a:latin typeface="+mn-lt"/>
                <a:ea typeface="Calibri" panose="020F0502020204030204" pitchFamily="34" charset="0"/>
                <a:cs typeface="Times New Roman" panose="02020603050405020304" pitchFamily="18" charset="0"/>
              </a:rPr>
              <a:t>Organise participants into pairs. Throughout this session, they will discuss and rehearse with their partner.</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4</a:t>
            </a:fld>
            <a:endParaRPr lang="en-US" dirty="0">
              <a:solidFill>
                <a:prstClr val="black"/>
              </a:solidFill>
            </a:endParaRPr>
          </a:p>
        </p:txBody>
      </p:sp>
    </p:spTree>
    <p:extLst>
      <p:ext uri="{BB962C8B-B14F-4D97-AF65-F5344CB8AC3E}">
        <p14:creationId xmlns:p14="http://schemas.microsoft.com/office/powerpoint/2010/main" val="33825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b="1" kern="100" noProof="0" dirty="0">
                <a:solidFill>
                  <a:schemeClr val="tx1"/>
                </a:solidFill>
                <a:latin typeface="+mn-lt"/>
                <a:ea typeface="Calibri"/>
                <a:cs typeface="Times New Roman" panose="02020603050405020304" pitchFamily="18" charset="0"/>
              </a:rPr>
              <a:t>Facilitator notes</a:t>
            </a:r>
          </a:p>
          <a:p>
            <a:r>
              <a:rPr lang="en-AU" sz="1200" noProof="0" dirty="0">
                <a:solidFill>
                  <a:schemeClr val="tx1"/>
                </a:solidFill>
                <a:latin typeface="+mn-lt"/>
              </a:rPr>
              <a:t>This professional learning supports teachers to achieve expectations in these Australian Professional Standards for Teachers focus areas.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dirty="0"/>
          </a:p>
        </p:txBody>
      </p:sp>
    </p:spTree>
    <p:extLst>
      <p:ext uri="{BB962C8B-B14F-4D97-AF65-F5344CB8AC3E}">
        <p14:creationId xmlns:p14="http://schemas.microsoft.com/office/powerpoint/2010/main" val="302416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966612">
              <a:defRPr/>
            </a:pPr>
            <a:r>
              <a:rPr lang="en-AU" sz="1200" b="1" noProof="0" dirty="0">
                <a:solidFill>
                  <a:schemeClr val="tx1"/>
                </a:solidFill>
                <a:latin typeface="+mn-lt"/>
                <a:ea typeface="Times New Roman" panose="02020603050405020304" pitchFamily="18" charset="0"/>
                <a:cs typeface="Arial" panose="020B0604020202020204" pitchFamily="34" charset="0"/>
              </a:rPr>
              <a:t>Facilitator notes</a:t>
            </a:r>
          </a:p>
          <a:p>
            <a:pPr defTabSz="966612">
              <a:defRPr/>
            </a:pPr>
            <a:r>
              <a:rPr lang="en-AU" sz="1200" noProof="0" dirty="0">
                <a:solidFill>
                  <a:schemeClr val="tx1"/>
                </a:solidFill>
                <a:latin typeface="+mn-lt"/>
                <a:ea typeface="Times New Roman" panose="02020603050405020304" pitchFamily="18" charset="0"/>
                <a:cs typeface="Arial" panose="020B0604020202020204" pitchFamily="34" charset="0"/>
              </a:rPr>
              <a:t>You have been sent a link to AERO’s Foundational Classroom Management Resources Handbook. During this session you will need to refer to Chapter 6.</a:t>
            </a:r>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dirty="0"/>
          </a:p>
        </p:txBody>
      </p:sp>
    </p:spTree>
    <p:extLst>
      <p:ext uri="{BB962C8B-B14F-4D97-AF65-F5344CB8AC3E}">
        <p14:creationId xmlns:p14="http://schemas.microsoft.com/office/powerpoint/2010/main" val="199156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BFDE-ACF9-6E99-7717-8F85C1BA2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E456F-3878-A988-FFA5-43E529239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3436F-A1B4-1B09-859E-D3488555A923}"/>
              </a:ext>
            </a:extLst>
          </p:cNvPr>
          <p:cNvSpPr>
            <a:spLocks noGrp="1"/>
          </p:cNvSpPr>
          <p:nvPr>
            <p:ph type="body" idx="1"/>
          </p:nvPr>
        </p:nvSpPr>
        <p:spPr/>
        <p:txBody>
          <a:bodyPr/>
          <a:lstStyle/>
          <a:p>
            <a:pPr defTabSz="966612">
              <a:defRPr/>
            </a:pPr>
            <a:r>
              <a:rPr lang="en-AU" b="1" noProof="0" dirty="0">
                <a:solidFill>
                  <a:schemeClr val="tx1"/>
                </a:solidFill>
                <a:latin typeface="+mn-lt"/>
                <a:ea typeface="Times New Roman" panose="02020603050405020304" pitchFamily="18" charset="0"/>
                <a:cs typeface="Arial" panose="020B0604020202020204" pitchFamily="34" charset="0"/>
              </a:rPr>
              <a:t>Facilitator notes</a:t>
            </a:r>
          </a:p>
          <a:p>
            <a:pPr>
              <a:defRPr/>
            </a:pPr>
            <a:r>
              <a:rPr lang="en-AU" noProof="0" dirty="0">
                <a:solidFill>
                  <a:schemeClr val="tx1"/>
                </a:solidFill>
                <a:latin typeface="+mn-lt"/>
              </a:rPr>
              <a:t>The 5 stages shown on this slide</a:t>
            </a:r>
            <a:r>
              <a:rPr lang="en-AU" noProof="0" dirty="0">
                <a:solidFill>
                  <a:schemeClr val="tx1"/>
                </a:solidFill>
                <a:latin typeface="+mn-lt"/>
                <a:ea typeface="Calibri"/>
                <a:cs typeface="Calibri"/>
              </a:rPr>
              <a:t> support t</a:t>
            </a:r>
            <a:r>
              <a:rPr lang="en-AU" noProof="0" dirty="0">
                <a:solidFill>
                  <a:schemeClr val="tx1"/>
                </a:solidFill>
                <a:latin typeface="+mn-lt"/>
                <a:ea typeface="Calibri"/>
                <a:cs typeface="Arial" panose="020B0604020202020204" pitchFamily="34" charset="0"/>
              </a:rPr>
              <a:t>eachers</a:t>
            </a:r>
            <a:r>
              <a:rPr lang="en-AU" noProof="0" dirty="0">
                <a:solidFill>
                  <a:schemeClr val="tx1"/>
                </a:solidFill>
                <a:latin typeface="+mn-lt"/>
                <a:ea typeface="Times New Roman" panose="02020603050405020304" pitchFamily="18" charset="0"/>
                <a:cs typeface="Arial" panose="020B0604020202020204" pitchFamily="34" charset="0"/>
              </a:rPr>
              <a:t> to refine their practices and skills.</a:t>
            </a:r>
            <a:endParaRPr lang="en-AU" noProof="0" dirty="0">
              <a:solidFill>
                <a:schemeClr val="tx1"/>
              </a:solidFill>
              <a:latin typeface="+mn-lt"/>
            </a:endParaRPr>
          </a:p>
          <a:p>
            <a:pPr defTabSz="966612">
              <a:defRPr/>
            </a:pPr>
            <a:endParaRPr lang="en-AU" noProof="0" dirty="0">
              <a:solidFill>
                <a:schemeClr val="tx1"/>
              </a:solidFill>
              <a:latin typeface="+mn-lt"/>
              <a:ea typeface="Times New Roman" panose="02020603050405020304" pitchFamily="18" charset="0"/>
              <a:cs typeface="Arial" panose="020B0604020202020204" pitchFamily="34" charset="0"/>
            </a:endParaRPr>
          </a:p>
          <a:p>
            <a:pPr defTabSz="966612">
              <a:defRPr/>
            </a:pPr>
            <a:r>
              <a:rPr lang="en-AU" i="1" noProof="0" dirty="0">
                <a:solidFill>
                  <a:schemeClr val="tx1"/>
                </a:solidFill>
                <a:latin typeface="+mn-lt"/>
                <a:ea typeface="Times New Roman" panose="02020603050405020304" pitchFamily="18" charset="0"/>
                <a:cs typeface="Arial" panose="020B0604020202020204" pitchFamily="34" charset="0"/>
              </a:rPr>
              <a:t>Give participants time to read the slide.</a:t>
            </a:r>
          </a:p>
          <a:p>
            <a:pPr defTabSz="966612">
              <a:defRPr/>
            </a:pPr>
            <a:endParaRPr lang="en-AU" noProof="0" dirty="0">
              <a:solidFill>
                <a:schemeClr val="tx1"/>
              </a:solidFill>
              <a:latin typeface="+mn-lt"/>
              <a:ea typeface="Times New Roman" panose="02020603050405020304" pitchFamily="18" charset="0"/>
              <a:cs typeface="Arial" panose="020B0604020202020204" pitchFamily="34" charset="0"/>
            </a:endParaRPr>
          </a:p>
          <a:p>
            <a:pPr defTabSz="966612">
              <a:defRPr/>
            </a:pPr>
            <a:r>
              <a:rPr lang="en-AU" noProof="0" dirty="0">
                <a:solidFill>
                  <a:schemeClr val="tx1"/>
                </a:solidFill>
                <a:latin typeface="+mn-lt"/>
                <a:ea typeface="Times New Roman" panose="02020603050405020304" pitchFamily="18" charset="0"/>
                <a:cs typeface="Arial" panose="020B0604020202020204" pitchFamily="34" charset="0"/>
              </a:rPr>
              <a:t>You may have heard the term ‘deliberate practice’ used to describe this approach to professional learning. Today’s session will include building knowledge, rehearsing, seeking feedback and reflecting. After today’s session, you'll practise in your classroom. We will meet again briefly in 2 weeks to reflect on our practising.</a:t>
            </a:r>
            <a:endParaRPr lang="en-AU" noProof="0" dirty="0">
              <a:solidFill>
                <a:schemeClr val="tx1"/>
              </a:solidFill>
              <a:latin typeface="+mn-lt"/>
            </a:endParaRPr>
          </a:p>
        </p:txBody>
      </p:sp>
      <p:sp>
        <p:nvSpPr>
          <p:cNvPr id="4" name="Header Placeholder 3">
            <a:extLst>
              <a:ext uri="{FF2B5EF4-FFF2-40B4-BE49-F238E27FC236}">
                <a16:creationId xmlns:a16="http://schemas.microsoft.com/office/drawing/2014/main" id="{44BFC63F-2BF8-4EB1-2BB5-C2C8956B80E7}"/>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F8F51363-A9FA-B2CC-868C-421AFBCC22AB}"/>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03485A98-BA51-C2D4-A98E-2432EC8F2CDE}"/>
              </a:ext>
            </a:extLst>
          </p:cNvPr>
          <p:cNvSpPr>
            <a:spLocks noGrp="1"/>
          </p:cNvSpPr>
          <p:nvPr>
            <p:ph type="sldNum" sz="quarter" idx="5"/>
          </p:nvPr>
        </p:nvSpPr>
        <p:spPr/>
        <p:txBody>
          <a:bodyPr/>
          <a:lstStyle/>
          <a:p>
            <a:fld id="{B36E7EC0-9BE3-5541-9D76-7DE32A6C9D42}" type="slidenum">
              <a:rPr lang="en-US" smtClean="0"/>
              <a:t>7</a:t>
            </a:fld>
            <a:endParaRPr lang="en-US" dirty="0"/>
          </a:p>
        </p:txBody>
      </p:sp>
    </p:spTree>
    <p:extLst>
      <p:ext uri="{BB962C8B-B14F-4D97-AF65-F5344CB8AC3E}">
        <p14:creationId xmlns:p14="http://schemas.microsoft.com/office/powerpoint/2010/main" val="334522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8EB1A-B82E-58A4-4BF5-D5596E2E2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6EA88-4596-0938-296E-96478ACA4F03}"/>
              </a:ext>
            </a:extLst>
          </p:cNvPr>
          <p:cNvSpPr>
            <a:spLocks noGrp="1" noRot="1" noChangeAspect="1"/>
          </p:cNvSpPr>
          <p:nvPr>
            <p:ph type="sldImg"/>
          </p:nvPr>
        </p:nvSpPr>
        <p:spPr>
          <a:xfrm>
            <a:off x="877888" y="695325"/>
            <a:ext cx="6048375" cy="3402013"/>
          </a:xfrm>
        </p:spPr>
      </p:sp>
      <p:sp>
        <p:nvSpPr>
          <p:cNvPr id="3" name="Notes Placeholder 2">
            <a:extLst>
              <a:ext uri="{FF2B5EF4-FFF2-40B4-BE49-F238E27FC236}">
                <a16:creationId xmlns:a16="http://schemas.microsoft.com/office/drawing/2014/main" id="{0B844352-468E-7068-C36D-ACCA6A5ABBA5}"/>
              </a:ext>
            </a:extLst>
          </p:cNvPr>
          <p:cNvSpPr>
            <a:spLocks noGrp="1"/>
          </p:cNvSpPr>
          <p:nvPr>
            <p:ph type="body" idx="1"/>
          </p:nvPr>
        </p:nvSpPr>
        <p:spPr/>
        <p:txBody>
          <a:bodyPr/>
          <a:lstStyle/>
          <a:p>
            <a:pPr defTabSz="1021806">
              <a:defRPr/>
            </a:pPr>
            <a:r>
              <a:rPr lang="en-AU" sz="1200" b="1" kern="100" noProof="0" dirty="0">
                <a:solidFill>
                  <a:schemeClr val="tx1"/>
                </a:solidFill>
                <a:latin typeface="+mn-lt"/>
                <a:ea typeface="Calibri"/>
                <a:cs typeface="Times New Roman" panose="02020603050405020304" pitchFamily="18" charset="0"/>
              </a:rPr>
              <a:t>Facilitator notes</a:t>
            </a:r>
          </a:p>
          <a:p>
            <a:pPr defTabSz="1021806">
              <a:defRPr/>
            </a:pPr>
            <a:r>
              <a:rPr lang="en-AU" sz="1200" kern="100" noProof="0" dirty="0">
                <a:solidFill>
                  <a:schemeClr val="tx1"/>
                </a:solidFill>
                <a:latin typeface="+mn-lt"/>
                <a:ea typeface="Calibri"/>
                <a:cs typeface="Times New Roman" panose="02020603050405020304" pitchFamily="18" charset="0"/>
              </a:rPr>
              <a:t>Let’s review what rehearsal is and why we use it.</a:t>
            </a:r>
          </a:p>
          <a:p>
            <a:pPr defTabSz="1021806">
              <a:defRPr/>
            </a:pPr>
            <a:endParaRPr lang="en-AU" sz="1200" i="1" kern="100" noProof="0" dirty="0">
              <a:solidFill>
                <a:schemeClr val="tx1"/>
              </a:solidFill>
              <a:latin typeface="+mn-lt"/>
              <a:ea typeface="Calibri"/>
              <a:cs typeface="Times New Roman" panose="02020603050405020304" pitchFamily="18" charset="0"/>
            </a:endParaRPr>
          </a:p>
          <a:p>
            <a:pPr defTabSz="1021806">
              <a:defRPr/>
            </a:pPr>
            <a:r>
              <a:rPr lang="en-AU" sz="1200" i="1" kern="100" noProof="0" dirty="0">
                <a:solidFill>
                  <a:schemeClr val="tx1"/>
                </a:solidFill>
                <a:latin typeface="+mn-lt"/>
                <a:ea typeface="Calibri"/>
                <a:cs typeface="Times New Roman" panose="02020603050405020304" pitchFamily="18" charset="0"/>
              </a:rPr>
              <a:t>Give participants time to read the slide.</a:t>
            </a:r>
          </a:p>
          <a:p>
            <a:pPr defTabSz="1021806">
              <a:defRPr/>
            </a:pPr>
            <a:endParaRPr lang="en-AU" sz="1200" i="1" kern="100" noProof="0" dirty="0">
              <a:solidFill>
                <a:schemeClr val="tx1"/>
              </a:solidFill>
              <a:latin typeface="+mn-lt"/>
              <a:ea typeface="Calibri"/>
              <a:cs typeface="Times New Roman" panose="02020603050405020304" pitchFamily="18" charset="0"/>
            </a:endParaRPr>
          </a:p>
          <a:p>
            <a:pPr defTabSz="1021806">
              <a:defRPr/>
            </a:pPr>
            <a:r>
              <a:rPr lang="en-AU" sz="1200" kern="100" noProof="0" dirty="0">
                <a:solidFill>
                  <a:schemeClr val="tx1"/>
                </a:solidFill>
                <a:latin typeface="+mn-lt"/>
              </a:rPr>
              <a:t>The rehearsal process is supported by research evidence. Rehearsal is one of the 14 mechanisms for effective professional learning explained in the 2021 Guidance Report from the Education Endowment Foundation. </a:t>
            </a:r>
            <a:endParaRPr lang="en-AU" sz="1200" kern="100" noProof="0" dirty="0">
              <a:solidFill>
                <a:schemeClr val="tx1"/>
              </a:solidFill>
              <a:latin typeface="+mn-lt"/>
              <a:ea typeface="Calibri"/>
              <a:cs typeface="Calibri"/>
            </a:endParaRPr>
          </a:p>
        </p:txBody>
      </p:sp>
      <p:sp>
        <p:nvSpPr>
          <p:cNvPr id="4" name="Slide Number Placeholder 5">
            <a:extLst>
              <a:ext uri="{FF2B5EF4-FFF2-40B4-BE49-F238E27FC236}">
                <a16:creationId xmlns:a16="http://schemas.microsoft.com/office/drawing/2014/main" id="{AC76BAF3-D50E-F06C-CD6B-CE27112C2583}"/>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8</a:t>
            </a:fld>
            <a:endParaRPr lang="en-US" dirty="0">
              <a:solidFill>
                <a:prstClr val="black"/>
              </a:solidFill>
            </a:endParaRPr>
          </a:p>
        </p:txBody>
      </p:sp>
    </p:spTree>
    <p:extLst>
      <p:ext uri="{BB962C8B-B14F-4D97-AF65-F5344CB8AC3E}">
        <p14:creationId xmlns:p14="http://schemas.microsoft.com/office/powerpoint/2010/main" val="3474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5ED6A-7CA5-A607-37F1-ACDB9AC90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E2160-060A-E4BC-0370-240FE5992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433F0-C946-E87B-2CE4-EEEC9519AF5B}"/>
              </a:ext>
            </a:extLst>
          </p:cNvPr>
          <p:cNvSpPr>
            <a:spLocks noGrp="1"/>
          </p:cNvSpPr>
          <p:nvPr>
            <p:ph type="body" idx="1"/>
          </p:nvPr>
        </p:nvSpPr>
        <p:spPr/>
        <p:txBody>
          <a:bodyPr/>
          <a:lstStyle/>
          <a:p>
            <a:pPr defTabSz="966612">
              <a:defRPr/>
            </a:pPr>
            <a:r>
              <a:rPr lang="en-AU" sz="1200" b="1" noProof="0" dirty="0">
                <a:solidFill>
                  <a:schemeClr val="tx1"/>
                </a:solidFill>
                <a:latin typeface="+mn-lt"/>
                <a:ea typeface="Times New Roman" panose="02020603050405020304" pitchFamily="18" charset="0"/>
                <a:cs typeface="Arial" panose="020B0604020202020204" pitchFamily="34" charset="0"/>
              </a:rPr>
              <a:t>Facilitator notes</a:t>
            </a:r>
          </a:p>
          <a:p>
            <a:pPr>
              <a:defRPr/>
            </a:pPr>
            <a:r>
              <a:rPr lang="en-AU" sz="1200" noProof="0" dirty="0">
                <a:solidFill>
                  <a:schemeClr val="tx1"/>
                </a:solidFill>
                <a:latin typeface="+mn-lt"/>
              </a:rPr>
              <a:t>As we rehearse and provide each other with feedback, we will prioritise being supportive, constructive and respectful. I’ll share some sentence starters for you to use when giving feedback. Our feedback will always be based on the elements for success in the handbook. </a:t>
            </a:r>
            <a:endParaRPr lang="en-AU" sz="1200" noProof="0" dirty="0">
              <a:solidFill>
                <a:schemeClr val="tx1"/>
              </a:solidFill>
              <a:latin typeface="+mn-lt"/>
              <a:ea typeface="Calibri"/>
              <a:cs typeface="Calibri"/>
            </a:endParaRPr>
          </a:p>
          <a:p>
            <a:pPr>
              <a:defRPr/>
            </a:pPr>
            <a:endParaRPr lang="en-AU" sz="1200" noProof="0" dirty="0">
              <a:solidFill>
                <a:schemeClr val="tx1"/>
              </a:solidFill>
              <a:latin typeface="+mn-lt"/>
            </a:endParaRPr>
          </a:p>
          <a:p>
            <a:pPr>
              <a:defRPr/>
            </a:pPr>
            <a:r>
              <a:rPr lang="en-AU" sz="1200" noProof="0" dirty="0">
                <a:solidFill>
                  <a:schemeClr val="tx1"/>
                </a:solidFill>
                <a:latin typeface="+mn-lt"/>
              </a:rPr>
              <a:t>Take a moment to reflect individually: How willing am I to adapt my practice in light of feedback from colleagues? </a:t>
            </a:r>
            <a:endParaRPr lang="en-AU" sz="1200" noProof="0" dirty="0">
              <a:solidFill>
                <a:schemeClr val="tx1"/>
              </a:solidFill>
              <a:latin typeface="+mn-lt"/>
              <a:ea typeface="Calibri"/>
              <a:cs typeface="Calibri"/>
            </a:endParaRPr>
          </a:p>
          <a:p>
            <a:pPr>
              <a:defRPr/>
            </a:pPr>
            <a:r>
              <a:rPr lang="en-AU" sz="1200" noProof="0" dirty="0">
                <a:solidFill>
                  <a:schemeClr val="tx1"/>
                </a:solidFill>
                <a:latin typeface="+mn-lt"/>
              </a:rPr>
              <a:t> </a:t>
            </a:r>
          </a:p>
          <a:p>
            <a:pPr>
              <a:defRPr/>
            </a:pPr>
            <a:r>
              <a:rPr lang="en-AU" sz="1200" i="1" noProof="0" dirty="0">
                <a:solidFill>
                  <a:schemeClr val="tx1"/>
                </a:solidFill>
                <a:latin typeface="+mn-lt"/>
              </a:rPr>
              <a:t>Give participants a moment to reflect individually. </a:t>
            </a:r>
          </a:p>
          <a:p>
            <a:pPr>
              <a:defRPr/>
            </a:pPr>
            <a:r>
              <a:rPr lang="en-AU" sz="1200" noProof="0" dirty="0">
                <a:solidFill>
                  <a:schemeClr val="tx1"/>
                </a:solidFill>
                <a:latin typeface="+mn-lt"/>
              </a:rPr>
              <a:t> </a:t>
            </a:r>
          </a:p>
          <a:p>
            <a:pPr>
              <a:defRPr/>
            </a:pPr>
            <a:r>
              <a:rPr lang="en-AU" sz="1200" noProof="0" dirty="0">
                <a:solidFill>
                  <a:schemeClr val="tx1"/>
                </a:solidFill>
                <a:latin typeface="+mn-lt"/>
              </a:rPr>
              <a:t>Take a moment to ask your partner: What can I do to make it easier for you to rehearse? </a:t>
            </a:r>
          </a:p>
          <a:p>
            <a:pPr>
              <a:defRPr/>
            </a:pPr>
            <a:r>
              <a:rPr lang="en-AU" sz="1200" noProof="0" dirty="0">
                <a:solidFill>
                  <a:schemeClr val="tx1"/>
                </a:solidFill>
                <a:latin typeface="+mn-lt"/>
              </a:rPr>
              <a:t> </a:t>
            </a:r>
          </a:p>
          <a:p>
            <a:pPr>
              <a:defRPr/>
            </a:pPr>
            <a:r>
              <a:rPr lang="en-AU" sz="1200" i="1" noProof="0" dirty="0">
                <a:solidFill>
                  <a:schemeClr val="tx1"/>
                </a:solidFill>
                <a:latin typeface="+mn-lt"/>
              </a:rPr>
              <a:t>Give participants 2 minutes to discuss with their partner.</a:t>
            </a:r>
            <a:endParaRPr lang="en-AU" sz="1200" i="1" noProof="0" dirty="0">
              <a:solidFill>
                <a:schemeClr val="tx1"/>
              </a:solidFill>
              <a:latin typeface="+mn-lt"/>
              <a:ea typeface="Calibri"/>
              <a:cs typeface="Calibri"/>
            </a:endParaRPr>
          </a:p>
        </p:txBody>
      </p:sp>
      <p:sp>
        <p:nvSpPr>
          <p:cNvPr id="4" name="Header Placeholder 3">
            <a:extLst>
              <a:ext uri="{FF2B5EF4-FFF2-40B4-BE49-F238E27FC236}">
                <a16:creationId xmlns:a16="http://schemas.microsoft.com/office/drawing/2014/main" id="{348A3BC2-F2E6-41ED-7ED7-75FB67B46066}"/>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2D2A2C37-3CA5-2F72-AE67-9022BA224B18}"/>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2D452567-DFC7-9224-31E7-0C21C1E8E7E6}"/>
              </a:ext>
            </a:extLst>
          </p:cNvPr>
          <p:cNvSpPr>
            <a:spLocks noGrp="1"/>
          </p:cNvSpPr>
          <p:nvPr>
            <p:ph type="sldNum" sz="quarter" idx="5"/>
          </p:nvPr>
        </p:nvSpPr>
        <p:spPr/>
        <p:txBody>
          <a:bodyPr/>
          <a:lstStyle/>
          <a:p>
            <a:fld id="{B36E7EC0-9BE3-5541-9D76-7DE32A6C9D42}" type="slidenum">
              <a:rPr lang="en-US" smtClean="0"/>
              <a:t>9</a:t>
            </a:fld>
            <a:endParaRPr lang="en-US" dirty="0"/>
          </a:p>
        </p:txBody>
      </p:sp>
    </p:spTree>
    <p:extLst>
      <p:ext uri="{BB962C8B-B14F-4D97-AF65-F5344CB8AC3E}">
        <p14:creationId xmlns:p14="http://schemas.microsoft.com/office/powerpoint/2010/main" val="51350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AU" noProof="0" dirty="0"/>
              <a:t>Click icon to add picture</a:t>
            </a:r>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Acknowledgement of country">
    <p:bg>
      <p:bgPr>
        <a:gradFill flip="none" rotWithShape="1">
          <a:gsLst>
            <a:gs pos="0">
              <a:schemeClr val="accent2"/>
            </a:gs>
            <a:gs pos="100000">
              <a:schemeClr val="accent1">
                <a:alpha val="9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FAEE1-D31E-AD43-8380-78EF771C6312}"/>
              </a:ext>
            </a:extLst>
          </p:cNvPr>
          <p:cNvSpPr txBox="1"/>
          <p:nvPr userDrawn="1"/>
        </p:nvSpPr>
        <p:spPr>
          <a:xfrm>
            <a:off x="5340096" y="2103120"/>
            <a:ext cx="0" cy="0"/>
          </a:xfrm>
          <a:prstGeom prst="rect">
            <a:avLst/>
          </a:prstGeom>
        </p:spPr>
        <p:txBody>
          <a:bodyPr vert="horz" wrap="none" lIns="91440" tIns="45720" rIns="91440" bIns="45720" rtlCol="0" anchor="ctr">
            <a:noAutofit/>
          </a:bodyPr>
          <a:lstStyle/>
          <a:p>
            <a:pPr algn="l"/>
            <a:endParaRPr lang="en-AU" sz="1800" b="0" i="0" spc="0" baseline="0" noProof="0" dirty="0">
              <a:solidFill>
                <a:schemeClr val="accent1"/>
              </a:solidFill>
              <a:latin typeface="Montserrat Medium" pitchFamily="2" charset="77"/>
            </a:endParaRPr>
          </a:p>
        </p:txBody>
      </p:sp>
      <p:sp>
        <p:nvSpPr>
          <p:cNvPr id="15" name="TextBox 14">
            <a:extLst>
              <a:ext uri="{FF2B5EF4-FFF2-40B4-BE49-F238E27FC236}">
                <a16:creationId xmlns:a16="http://schemas.microsoft.com/office/drawing/2014/main" id="{46A106D2-2836-B842-AE3C-6461B28C06C5}"/>
              </a:ext>
            </a:extLst>
          </p:cNvPr>
          <p:cNvSpPr txBox="1"/>
          <p:nvPr userDrawn="1"/>
        </p:nvSpPr>
        <p:spPr>
          <a:xfrm>
            <a:off x="1161288" y="2039112"/>
            <a:ext cx="0" cy="0"/>
          </a:xfrm>
          <a:prstGeom prst="rect">
            <a:avLst/>
          </a:prstGeom>
        </p:spPr>
        <p:txBody>
          <a:bodyPr vert="horz" wrap="none" lIns="91440" tIns="45720" rIns="91440" bIns="45720" rtlCol="0" anchor="ctr">
            <a:noAutofit/>
          </a:bodyPr>
          <a:lstStyle/>
          <a:p>
            <a:pPr algn="l"/>
            <a:endParaRPr lang="en-AU" sz="1800" b="0" i="0" spc="0" baseline="0" noProof="0" dirty="0">
              <a:solidFill>
                <a:schemeClr val="accent1"/>
              </a:solidFill>
              <a:latin typeface="Montserrat Medium" pitchFamily="2" charset="77"/>
            </a:endParaRPr>
          </a:p>
        </p:txBody>
      </p:sp>
      <p:sp>
        <p:nvSpPr>
          <p:cNvPr id="2" name="Text Placeholder 8">
            <a:extLst>
              <a:ext uri="{FF2B5EF4-FFF2-40B4-BE49-F238E27FC236}">
                <a16:creationId xmlns:a16="http://schemas.microsoft.com/office/drawing/2014/main" id="{7999F807-1FB2-A8ED-2947-2E794F269C0A}"/>
              </a:ext>
            </a:extLst>
          </p:cNvPr>
          <p:cNvSpPr>
            <a:spLocks noGrp="1"/>
          </p:cNvSpPr>
          <p:nvPr>
            <p:ph type="body" sz="quarter" idx="14" hasCustomPrompt="1"/>
          </p:nvPr>
        </p:nvSpPr>
        <p:spPr>
          <a:xfrm>
            <a:off x="2343150" y="2195513"/>
            <a:ext cx="7505700" cy="3141662"/>
          </a:xfrm>
        </p:spPr>
        <p:txBody>
          <a:bodyPr anchor="ctr" anchorCtr="0">
            <a:normAutofit/>
          </a:bodyPr>
          <a:lstStyle>
            <a:lvl1pPr algn="ctr">
              <a:defRPr sz="2000">
                <a:solidFill>
                  <a:schemeClr val="bg1"/>
                </a:solidFill>
              </a:defRPr>
            </a:lvl1pPr>
          </a:lstStyle>
          <a:p>
            <a:pPr lvl="0"/>
            <a:r>
              <a:rPr lang="en-AU" noProof="0"/>
              <a:t>Type your Acknowledgement here.</a:t>
            </a:r>
          </a:p>
        </p:txBody>
      </p:sp>
      <p:sp>
        <p:nvSpPr>
          <p:cNvPr id="4" name="Title 6">
            <a:extLst>
              <a:ext uri="{FF2B5EF4-FFF2-40B4-BE49-F238E27FC236}">
                <a16:creationId xmlns:a16="http://schemas.microsoft.com/office/drawing/2014/main" id="{31898CA9-D4D2-1EAF-CBC9-FF62D7DDFDE8}"/>
              </a:ext>
            </a:extLst>
          </p:cNvPr>
          <p:cNvSpPr>
            <a:spLocks noGrp="1"/>
          </p:cNvSpPr>
          <p:nvPr>
            <p:ph type="title" hasCustomPrompt="1"/>
          </p:nvPr>
        </p:nvSpPr>
        <p:spPr>
          <a:xfrm>
            <a:off x="631595" y="403210"/>
            <a:ext cx="10922000" cy="760567"/>
          </a:xfrm>
          <a:prstGeom prst="rect">
            <a:avLst/>
          </a:prstGeom>
        </p:spPr>
        <p:txBody>
          <a:bodyPr/>
          <a:lstStyle>
            <a:lvl1pPr algn="l">
              <a:defRPr sz="2800" b="1" i="0" baseline="0">
                <a:solidFill>
                  <a:schemeClr val="bg1"/>
                </a:solidFill>
                <a:latin typeface="Montserrat SemiBold" pitchFamily="2" charset="77"/>
              </a:defRPr>
            </a:lvl1pPr>
          </a:lstStyle>
          <a:p>
            <a:r>
              <a:rPr lang="en-AU" noProof="0"/>
              <a:t>Click to add title</a:t>
            </a:r>
          </a:p>
        </p:txBody>
      </p:sp>
    </p:spTree>
    <p:extLst>
      <p:ext uri="{BB962C8B-B14F-4D97-AF65-F5344CB8AC3E}">
        <p14:creationId xmlns:p14="http://schemas.microsoft.com/office/powerpoint/2010/main" val="341469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16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A170-1A62-9702-7C33-30CC76BBD575}"/>
              </a:ext>
            </a:extLst>
          </p:cNvPr>
          <p:cNvSpPr>
            <a:spLocks noGrp="1"/>
          </p:cNvSpPr>
          <p:nvPr>
            <p:ph type="title"/>
          </p:nvPr>
        </p:nvSpPr>
        <p:spPr/>
        <p:txBody>
          <a:bodyPr/>
          <a:lstStyle/>
          <a:p>
            <a:r>
              <a:rPr lang="en-AU" noProof="0"/>
              <a:t>Click to edit Master title style</a:t>
            </a:r>
          </a:p>
        </p:txBody>
      </p:sp>
    </p:spTree>
    <p:extLst>
      <p:ext uri="{BB962C8B-B14F-4D97-AF65-F5344CB8AC3E}">
        <p14:creationId xmlns:p14="http://schemas.microsoft.com/office/powerpoint/2010/main" val="175451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95D62B-E174-485B-AF6F-315C0CB7007A}"/>
              </a:ext>
            </a:extLst>
          </p:cNvPr>
          <p:cNvSpPr>
            <a:spLocks noGrp="1"/>
          </p:cNvSpPr>
          <p:nvPr>
            <p:ph type="pic" sz="quarter" idx="12"/>
          </p:nvPr>
        </p:nvSpPr>
        <p:spPr>
          <a:xfrm>
            <a:off x="7442128" y="3354087"/>
            <a:ext cx="2168593" cy="2168593"/>
          </a:xfrm>
          <a:custGeom>
            <a:avLst/>
            <a:gdLst>
              <a:gd name="connsiteX0" fmla="*/ 1081320 w 2168593"/>
              <a:gd name="connsiteY0" fmla="*/ 0 h 2168593"/>
              <a:gd name="connsiteX1" fmla="*/ 2168593 w 2168593"/>
              <a:gd name="connsiteY1" fmla="*/ 1081321 h 2168593"/>
              <a:gd name="connsiteX2" fmla="*/ 1081320 w 2168593"/>
              <a:gd name="connsiteY2" fmla="*/ 2168593 h 2168593"/>
              <a:gd name="connsiteX3" fmla="*/ 0 w 2168593"/>
              <a:gd name="connsiteY3" fmla="*/ 1081321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1320" y="0"/>
                </a:moveTo>
                <a:lnTo>
                  <a:pt x="2168593" y="1081321"/>
                </a:lnTo>
                <a:lnTo>
                  <a:pt x="1081320" y="2168593"/>
                </a:lnTo>
                <a:lnTo>
                  <a:pt x="0" y="1081321"/>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9" name="Picture Placeholder 8">
            <a:extLst>
              <a:ext uri="{FF2B5EF4-FFF2-40B4-BE49-F238E27FC236}">
                <a16:creationId xmlns:a16="http://schemas.microsoft.com/office/drawing/2014/main" id="{CA1C909E-4814-470F-9529-3F9917880A13}"/>
              </a:ext>
            </a:extLst>
          </p:cNvPr>
          <p:cNvSpPr>
            <a:spLocks noGrp="1"/>
          </p:cNvSpPr>
          <p:nvPr>
            <p:ph type="pic" sz="quarter" idx="13"/>
          </p:nvPr>
        </p:nvSpPr>
        <p:spPr>
          <a:xfrm>
            <a:off x="9069068" y="2812436"/>
            <a:ext cx="2168593" cy="2168593"/>
          </a:xfrm>
          <a:custGeom>
            <a:avLst/>
            <a:gdLst>
              <a:gd name="connsiteX0" fmla="*/ 1083305 w 2168593"/>
              <a:gd name="connsiteY0" fmla="*/ 0 h 2168593"/>
              <a:gd name="connsiteX1" fmla="*/ 2168593 w 2168593"/>
              <a:gd name="connsiteY1" fmla="*/ 1083305 h 2168593"/>
              <a:gd name="connsiteX2" fmla="*/ 1083305 w 2168593"/>
              <a:gd name="connsiteY2" fmla="*/ 2168593 h 2168593"/>
              <a:gd name="connsiteX3" fmla="*/ 0 w 2168593"/>
              <a:gd name="connsiteY3" fmla="*/ 1083305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3305" y="0"/>
                </a:moveTo>
                <a:lnTo>
                  <a:pt x="2168593" y="1083305"/>
                </a:lnTo>
                <a:lnTo>
                  <a:pt x="1083305" y="2168593"/>
                </a:lnTo>
                <a:lnTo>
                  <a:pt x="0" y="1083305"/>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15" name="Picture Placeholder 14">
            <a:extLst>
              <a:ext uri="{FF2B5EF4-FFF2-40B4-BE49-F238E27FC236}">
                <a16:creationId xmlns:a16="http://schemas.microsoft.com/office/drawing/2014/main" id="{90A77E04-450A-4F4E-ABDC-27577254C998}"/>
              </a:ext>
            </a:extLst>
          </p:cNvPr>
          <p:cNvSpPr>
            <a:spLocks noGrp="1"/>
          </p:cNvSpPr>
          <p:nvPr>
            <p:ph type="pic" sz="quarter" idx="15"/>
          </p:nvPr>
        </p:nvSpPr>
        <p:spPr>
          <a:xfrm>
            <a:off x="8523449" y="4435408"/>
            <a:ext cx="2168593" cy="2168593"/>
          </a:xfrm>
          <a:custGeom>
            <a:avLst/>
            <a:gdLst>
              <a:gd name="connsiteX0" fmla="*/ 1087273 w 2168593"/>
              <a:gd name="connsiteY0" fmla="*/ 0 h 2168593"/>
              <a:gd name="connsiteX1" fmla="*/ 2168593 w 2168593"/>
              <a:gd name="connsiteY1" fmla="*/ 1087273 h 2168593"/>
              <a:gd name="connsiteX2" fmla="*/ 1087273 w 2168593"/>
              <a:gd name="connsiteY2" fmla="*/ 2168593 h 2168593"/>
              <a:gd name="connsiteX3" fmla="*/ 0 w 2168593"/>
              <a:gd name="connsiteY3" fmla="*/ 1087273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7273" y="0"/>
                </a:moveTo>
                <a:lnTo>
                  <a:pt x="2168593" y="1087273"/>
                </a:lnTo>
                <a:lnTo>
                  <a:pt x="1087273" y="2168593"/>
                </a:lnTo>
                <a:lnTo>
                  <a:pt x="0" y="1087273"/>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13" name="Picture Placeholder 12">
            <a:extLst>
              <a:ext uri="{FF2B5EF4-FFF2-40B4-BE49-F238E27FC236}">
                <a16:creationId xmlns:a16="http://schemas.microsoft.com/office/drawing/2014/main" id="{AD433679-F647-4DD3-9C0C-D00FCEEFBA86}"/>
              </a:ext>
            </a:extLst>
          </p:cNvPr>
          <p:cNvSpPr>
            <a:spLocks noGrp="1"/>
          </p:cNvSpPr>
          <p:nvPr>
            <p:ph type="pic" sz="quarter" idx="14"/>
          </p:nvPr>
        </p:nvSpPr>
        <p:spPr>
          <a:xfrm>
            <a:off x="7983781" y="1727147"/>
            <a:ext cx="2168593" cy="2168593"/>
          </a:xfrm>
          <a:custGeom>
            <a:avLst/>
            <a:gdLst>
              <a:gd name="connsiteX0" fmla="*/ 1085288 w 2168593"/>
              <a:gd name="connsiteY0" fmla="*/ 0 h 2168593"/>
              <a:gd name="connsiteX1" fmla="*/ 2168593 w 2168593"/>
              <a:gd name="connsiteY1" fmla="*/ 1085289 h 2168593"/>
              <a:gd name="connsiteX2" fmla="*/ 1085288 w 2168593"/>
              <a:gd name="connsiteY2" fmla="*/ 2168593 h 2168593"/>
              <a:gd name="connsiteX3" fmla="*/ 0 w 2168593"/>
              <a:gd name="connsiteY3" fmla="*/ 1085289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5288" y="0"/>
                </a:moveTo>
                <a:lnTo>
                  <a:pt x="2168593" y="1085289"/>
                </a:lnTo>
                <a:lnTo>
                  <a:pt x="1085288" y="2168593"/>
                </a:lnTo>
                <a:lnTo>
                  <a:pt x="0" y="1085289"/>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7" name="Title 6">
            <a:extLst>
              <a:ext uri="{FF2B5EF4-FFF2-40B4-BE49-F238E27FC236}">
                <a16:creationId xmlns:a16="http://schemas.microsoft.com/office/drawing/2014/main" id="{6E9C2048-EE65-5B43-8DB9-DAD12C0B0656}"/>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6169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5_Full Image without Header &amp; Footer">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2FE8F3E-235A-429E-BA6F-F86BC4FC8F6A}"/>
              </a:ext>
            </a:extLst>
          </p:cNvPr>
          <p:cNvSpPr>
            <a:spLocks noGrp="1"/>
          </p:cNvSpPr>
          <p:nvPr>
            <p:ph type="pic" sz="quarter" idx="11"/>
          </p:nvPr>
        </p:nvSpPr>
        <p:spPr>
          <a:xfrm>
            <a:off x="6096000" y="0"/>
            <a:ext cx="6096000" cy="6858000"/>
          </a:xfrm>
          <a:custGeom>
            <a:avLst/>
            <a:gdLst>
              <a:gd name="connsiteX0" fmla="*/ 0 w 3870190"/>
              <a:gd name="connsiteY0" fmla="*/ 0 h 3429000"/>
              <a:gd name="connsiteX1" fmla="*/ 3870190 w 3870190"/>
              <a:gd name="connsiteY1" fmla="*/ 0 h 3429000"/>
              <a:gd name="connsiteX2" fmla="*/ 3870190 w 3870190"/>
              <a:gd name="connsiteY2" fmla="*/ 3429000 h 3429000"/>
              <a:gd name="connsiteX3" fmla="*/ 0 w 387019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870190" h="3429000">
                <a:moveTo>
                  <a:pt x="0" y="0"/>
                </a:moveTo>
                <a:lnTo>
                  <a:pt x="3870190" y="0"/>
                </a:lnTo>
                <a:lnTo>
                  <a:pt x="3870190" y="3429000"/>
                </a:lnTo>
                <a:lnTo>
                  <a:pt x="0" y="3429000"/>
                </a:lnTo>
                <a:close/>
              </a:path>
            </a:pathLst>
          </a:custGeom>
        </p:spPr>
        <p:txBody>
          <a:bodyPr wrap="square">
            <a:noAutofit/>
          </a:bodyPr>
          <a:lstStyle/>
          <a:p>
            <a:r>
              <a:rPr lang="en-AU" noProof="0" dirty="0"/>
              <a:t>Click icon to add picture</a:t>
            </a:r>
          </a:p>
        </p:txBody>
      </p:sp>
      <p:sp>
        <p:nvSpPr>
          <p:cNvPr id="2" name="Title 1">
            <a:extLst>
              <a:ext uri="{FF2B5EF4-FFF2-40B4-BE49-F238E27FC236}">
                <a16:creationId xmlns:a16="http://schemas.microsoft.com/office/drawing/2014/main" id="{4EA9E412-501F-E78A-217E-8D4A87B9EFA0}"/>
              </a:ext>
            </a:extLst>
          </p:cNvPr>
          <p:cNvSpPr>
            <a:spLocks noGrp="1"/>
          </p:cNvSpPr>
          <p:nvPr>
            <p:ph type="title"/>
          </p:nvPr>
        </p:nvSpPr>
        <p:spPr>
          <a:xfrm>
            <a:off x="838200" y="365125"/>
            <a:ext cx="4413069" cy="1325563"/>
          </a:xfrm>
        </p:spPr>
        <p:txBody>
          <a:bodyPr/>
          <a:lstStyle/>
          <a:p>
            <a:r>
              <a:rPr lang="en-US"/>
              <a:t>Click to edit Master title style</a:t>
            </a:r>
            <a:endParaRPr lang="en-AU"/>
          </a:p>
        </p:txBody>
      </p:sp>
    </p:spTree>
    <p:extLst>
      <p:ext uri="{BB962C8B-B14F-4D97-AF65-F5344CB8AC3E}">
        <p14:creationId xmlns:p14="http://schemas.microsoft.com/office/powerpoint/2010/main" val="2051756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title slid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aseline="0">
                <a:solidFill>
                  <a:srgbClr val="00305E"/>
                </a:solidFill>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701141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s teal bg">
    <p:bg>
      <p:bgPr>
        <a:solidFill>
          <a:srgbClr val="01838F"/>
        </a:solid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1" i="0" baseline="0">
                <a:solidFill>
                  <a:schemeClr val="bg1"/>
                </a:solidFill>
                <a:latin typeface="Montserrat SemiBold" pitchFamily="2" charset="77"/>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216412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USE THI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C43BE73-9F53-4B62-873C-CE7ADCBA46CE}"/>
              </a:ext>
            </a:extLst>
          </p:cNvPr>
          <p:cNvSpPr>
            <a:spLocks noGrp="1"/>
          </p:cNvSpPr>
          <p:nvPr>
            <p:ph type="pic" sz="quarter" idx="10"/>
          </p:nvPr>
        </p:nvSpPr>
        <p:spPr>
          <a:xfrm>
            <a:off x="619124" y="1973953"/>
            <a:ext cx="4562475" cy="4264922"/>
          </a:xfrm>
          <a:custGeom>
            <a:avLst/>
            <a:gdLst>
              <a:gd name="connsiteX0" fmla="*/ 0 w 4562475"/>
              <a:gd name="connsiteY0" fmla="*/ 0 h 4264922"/>
              <a:gd name="connsiteX1" fmla="*/ 4562475 w 4562475"/>
              <a:gd name="connsiteY1" fmla="*/ 0 h 4264922"/>
              <a:gd name="connsiteX2" fmla="*/ 4562475 w 4562475"/>
              <a:gd name="connsiteY2" fmla="*/ 4264922 h 4264922"/>
              <a:gd name="connsiteX3" fmla="*/ 0 w 4562475"/>
              <a:gd name="connsiteY3" fmla="*/ 4264922 h 4264922"/>
            </a:gdLst>
            <a:ahLst/>
            <a:cxnLst>
              <a:cxn ang="0">
                <a:pos x="connsiteX0" y="connsiteY0"/>
              </a:cxn>
              <a:cxn ang="0">
                <a:pos x="connsiteX1" y="connsiteY1"/>
              </a:cxn>
              <a:cxn ang="0">
                <a:pos x="connsiteX2" y="connsiteY2"/>
              </a:cxn>
              <a:cxn ang="0">
                <a:pos x="connsiteX3" y="connsiteY3"/>
              </a:cxn>
            </a:cxnLst>
            <a:rect l="l" t="t" r="r" b="b"/>
            <a:pathLst>
              <a:path w="4562475" h="4264922">
                <a:moveTo>
                  <a:pt x="0" y="0"/>
                </a:moveTo>
                <a:lnTo>
                  <a:pt x="4562475" y="0"/>
                </a:lnTo>
                <a:lnTo>
                  <a:pt x="4562475" y="4264922"/>
                </a:lnTo>
                <a:lnTo>
                  <a:pt x="0" y="4264922"/>
                </a:lnTo>
                <a:close/>
              </a:path>
            </a:pathLst>
          </a:custGeom>
        </p:spPr>
        <p:txBody>
          <a:bodyPr wrap="square">
            <a:noAutofit/>
          </a:bodyPr>
          <a:lstStyle/>
          <a:p>
            <a:r>
              <a:rPr lang="en-AU" noProof="0" dirty="0"/>
              <a:t>Click icon to add picture</a:t>
            </a:r>
          </a:p>
        </p:txBody>
      </p:sp>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3108095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rgbClr val="F2EAE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FAEE1-D31E-AD43-8380-78EF771C6312}"/>
              </a:ext>
            </a:extLst>
          </p:cNvPr>
          <p:cNvSpPr txBox="1"/>
          <p:nvPr userDrawn="1"/>
        </p:nvSpPr>
        <p:spPr>
          <a:xfrm>
            <a:off x="5340096" y="2103120"/>
            <a:ext cx="0" cy="0"/>
          </a:xfrm>
          <a:prstGeom prst="rect">
            <a:avLst/>
          </a:prstGeom>
        </p:spPr>
        <p:txBody>
          <a:bodyPr vert="horz" wrap="none" lIns="91440" tIns="45720" rIns="91440" bIns="45720" rtlCol="0" anchor="ctr">
            <a:noAutofit/>
          </a:bodyPr>
          <a:lstStyle/>
          <a:p>
            <a:pPr algn="l"/>
            <a:endParaRPr lang="en-AU" sz="1800" b="0" i="0" spc="0" baseline="0" noProof="0" dirty="0">
              <a:solidFill>
                <a:schemeClr val="accent1"/>
              </a:solidFill>
              <a:latin typeface="Montserrat Medium" pitchFamily="2" charset="77"/>
            </a:endParaRPr>
          </a:p>
        </p:txBody>
      </p:sp>
      <p:sp>
        <p:nvSpPr>
          <p:cNvPr id="15" name="TextBox 14">
            <a:extLst>
              <a:ext uri="{FF2B5EF4-FFF2-40B4-BE49-F238E27FC236}">
                <a16:creationId xmlns:a16="http://schemas.microsoft.com/office/drawing/2014/main" id="{46A106D2-2836-B842-AE3C-6461B28C06C5}"/>
              </a:ext>
            </a:extLst>
          </p:cNvPr>
          <p:cNvSpPr txBox="1"/>
          <p:nvPr userDrawn="1"/>
        </p:nvSpPr>
        <p:spPr>
          <a:xfrm>
            <a:off x="1161288" y="2039112"/>
            <a:ext cx="0" cy="0"/>
          </a:xfrm>
          <a:prstGeom prst="rect">
            <a:avLst/>
          </a:prstGeom>
        </p:spPr>
        <p:txBody>
          <a:bodyPr vert="horz" wrap="none" lIns="91440" tIns="45720" rIns="91440" bIns="45720" rtlCol="0" anchor="ctr">
            <a:noAutofit/>
          </a:bodyPr>
          <a:lstStyle/>
          <a:p>
            <a:pPr algn="l"/>
            <a:endParaRPr lang="en-AU" sz="1800" b="0" i="0" spc="0" baseline="0" noProof="0" dirty="0">
              <a:solidFill>
                <a:schemeClr val="accent1"/>
              </a:solidFill>
              <a:latin typeface="Montserrat Medium" pitchFamily="2" charset="77"/>
            </a:endParaRPr>
          </a:p>
        </p:txBody>
      </p:sp>
      <p:pic>
        <p:nvPicPr>
          <p:cNvPr id="4" name="Graphic 3">
            <a:extLst>
              <a:ext uri="{FF2B5EF4-FFF2-40B4-BE49-F238E27FC236}">
                <a16:creationId xmlns:a16="http://schemas.microsoft.com/office/drawing/2014/main" id="{3239EB3C-04C4-B329-1813-33E7C92D6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2203" y="914401"/>
            <a:ext cx="1782815" cy="748145"/>
          </a:xfrm>
          <a:prstGeom prst="rect">
            <a:avLst/>
          </a:prstGeom>
        </p:spPr>
      </p:pic>
      <p:sp>
        <p:nvSpPr>
          <p:cNvPr id="5" name="TextBox 4">
            <a:extLst>
              <a:ext uri="{FF2B5EF4-FFF2-40B4-BE49-F238E27FC236}">
                <a16:creationId xmlns:a16="http://schemas.microsoft.com/office/drawing/2014/main" id="{FB11D10A-52C4-2A3E-7E84-980F50A68BD1}"/>
              </a:ext>
            </a:extLst>
          </p:cNvPr>
          <p:cNvSpPr txBox="1"/>
          <p:nvPr userDrawn="1"/>
        </p:nvSpPr>
        <p:spPr>
          <a:xfrm>
            <a:off x="1886734" y="6122119"/>
            <a:ext cx="9266555" cy="518155"/>
          </a:xfrm>
          <a:prstGeom prst="rect">
            <a:avLst/>
          </a:prstGeom>
          <a:noFill/>
        </p:spPr>
        <p:txBody>
          <a:bodyPr wrap="square" lIns="91440" tIns="45720" rIns="91440" bIns="45720" anchor="t">
            <a:spAutoFit/>
          </a:bodyPr>
          <a:lstStyle/>
          <a:p>
            <a:pPr>
              <a:lnSpc>
                <a:spcPct val="120000"/>
              </a:lnSpc>
              <a:defRPr/>
            </a:pPr>
            <a:r>
              <a:rPr lang="en-AU" sz="1200" noProof="0" dirty="0">
                <a:solidFill>
                  <a:schemeClr val="accent6"/>
                </a:solidFill>
                <a:latin typeface="Montserrat" panose="00000500000000000000" pitchFamily="2" charset="0"/>
              </a:rPr>
              <a:t>CC BY 4.0, except for photographs, the organisation's logo, branding and trademarks, and content or material provided by third parties, where CC BY 4.0 permissions have not been granted. Published [month] 2024</a:t>
            </a:r>
          </a:p>
        </p:txBody>
      </p:sp>
      <p:sp>
        <p:nvSpPr>
          <p:cNvPr id="2" name="TextBox 1">
            <a:extLst>
              <a:ext uri="{FF2B5EF4-FFF2-40B4-BE49-F238E27FC236}">
                <a16:creationId xmlns:a16="http://schemas.microsoft.com/office/drawing/2014/main" id="{3CD6E612-3088-596E-FE5B-3C34C2B30989}"/>
              </a:ext>
            </a:extLst>
          </p:cNvPr>
          <p:cNvSpPr txBox="1"/>
          <p:nvPr userDrawn="1"/>
        </p:nvSpPr>
        <p:spPr>
          <a:xfrm>
            <a:off x="1208527" y="3806154"/>
            <a:ext cx="9979425" cy="2137445"/>
          </a:xfrm>
          <a:prstGeom prst="rect">
            <a:avLst/>
          </a:prstGeom>
          <a:noFill/>
        </p:spPr>
        <p:txBody>
          <a:bodyPr wrap="square" lIns="91440" tIns="45720" rIns="91440" bIns="45720" anchor="t">
            <a:spAutoFit/>
          </a:bodyPr>
          <a:lstStyle/>
          <a:p>
            <a:pPr>
              <a:lnSpc>
                <a:spcPct val="120000"/>
              </a:lnSpc>
              <a:defRPr/>
            </a:pPr>
            <a:r>
              <a:rPr lang="en-AU" sz="1600" noProof="0" dirty="0">
                <a:solidFill>
                  <a:srgbClr val="00305E"/>
                </a:solidFill>
                <a:latin typeface="Montserrat" panose="00000500000000000000" pitchFamily="2" charset="0"/>
              </a:rPr>
              <a:t>This is a resource template created by the Australian Education Research Organisation (AERO) to support teachers and school leaders to create safe and supportive learning environments through effective classroom management.</a:t>
            </a:r>
          </a:p>
          <a:p>
            <a:pPr>
              <a:lnSpc>
                <a:spcPct val="120000"/>
              </a:lnSpc>
              <a:defRPr/>
            </a:pPr>
            <a:endParaRPr lang="en-AU" sz="1600" noProof="0" dirty="0">
              <a:solidFill>
                <a:srgbClr val="00305E"/>
              </a:solidFill>
              <a:latin typeface="Montserrat Medium"/>
            </a:endParaRPr>
          </a:p>
          <a:p>
            <a:pPr>
              <a:lnSpc>
                <a:spcPct val="120000"/>
              </a:lnSpc>
              <a:defRPr/>
            </a:pPr>
            <a:r>
              <a:rPr lang="en-AU" sz="1600" b="0" i="0" noProof="0" dirty="0">
                <a:solidFill>
                  <a:schemeClr val="accent1"/>
                </a:solidFill>
                <a:latin typeface="Montserrat" pitchFamily="2" charset="77"/>
              </a:rPr>
              <a:t>AERO acknowledges this resource was made possible by funding from the Australian Government Department of Education through the Engaged Classrooms Through </a:t>
            </a:r>
            <a:br>
              <a:rPr lang="en-AU" sz="1600" b="0" i="0" noProof="0" dirty="0">
                <a:solidFill>
                  <a:schemeClr val="accent1"/>
                </a:solidFill>
                <a:latin typeface="Montserrat" pitchFamily="2" charset="77"/>
              </a:rPr>
            </a:br>
            <a:r>
              <a:rPr lang="en-AU" sz="1600" b="0" i="0" noProof="0" dirty="0">
                <a:solidFill>
                  <a:schemeClr val="accent1"/>
                </a:solidFill>
                <a:latin typeface="Montserrat" pitchFamily="2" charset="77"/>
              </a:rPr>
              <a:t>Effective Classroom Management Program.</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1E557311-7884-02A2-E8EB-DC8221DAD2F6}"/>
              </a:ext>
            </a:extLst>
          </p:cNvPr>
          <p:cNvPicPr>
            <a:picLocks noChangeAspect="1"/>
          </p:cNvPicPr>
          <p:nvPr userDrawn="1"/>
        </p:nvPicPr>
        <p:blipFill>
          <a:blip r:embed="rId4"/>
          <a:stretch>
            <a:fillRect/>
          </a:stretch>
        </p:blipFill>
        <p:spPr>
          <a:xfrm>
            <a:off x="1312203" y="6205762"/>
            <a:ext cx="545035" cy="247254"/>
          </a:xfrm>
          <a:prstGeom prst="rect">
            <a:avLst/>
          </a:prstGeom>
        </p:spPr>
      </p:pic>
    </p:spTree>
    <p:extLst>
      <p:ext uri="{BB962C8B-B14F-4D97-AF65-F5344CB8AC3E}">
        <p14:creationId xmlns:p14="http://schemas.microsoft.com/office/powerpoint/2010/main" val="381611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9890C6-70FB-1141-ACB3-AECD84C25B97}"/>
              </a:ext>
            </a:extLst>
          </p:cNvPr>
          <p:cNvSpPr>
            <a:spLocks noGrp="1"/>
          </p:cNvSpPr>
          <p:nvPr>
            <p:ph type="body" idx="1"/>
          </p:nvPr>
        </p:nvSpPr>
        <p:spPr>
          <a:xfrm>
            <a:off x="635000" y="1825625"/>
            <a:ext cx="10922000" cy="4351338"/>
          </a:xfrm>
          <a:prstGeom prst="rect">
            <a:avLst/>
          </a:prstGeom>
        </p:spPr>
        <p:txBody>
          <a:bodyPr vert="horz" lIns="91440" tIns="45720" rIns="91440" bIns="45720" rtlCol="0">
            <a:normAutofit/>
          </a:bodyPr>
          <a:lstStyle/>
          <a:p>
            <a:pPr lvl="0"/>
            <a:r>
              <a:rPr lang="en-AU" noProof="0"/>
              <a:t>Bullet Level 1: Montserrat Medium 20pt</a:t>
            </a:r>
          </a:p>
          <a:p>
            <a:pPr lvl="1"/>
            <a:r>
              <a:rPr lang="en-AU" noProof="0"/>
              <a:t>Bullet 2: Montserrat Medium 18pt</a:t>
            </a:r>
          </a:p>
          <a:p>
            <a:pPr lvl="2"/>
            <a:r>
              <a:rPr lang="en-AU" noProof="0"/>
              <a:t>Bullet 3: Montserrat Medium 16pt</a:t>
            </a:r>
          </a:p>
          <a:p>
            <a:pPr lvl="3"/>
            <a:r>
              <a:rPr lang="en-AU" noProof="0"/>
              <a:t>Bullet 4 Montserrat Medium 14pt</a:t>
            </a:r>
          </a:p>
          <a:p>
            <a:pPr lvl="4"/>
            <a:r>
              <a:rPr lang="en-AU" noProof="0"/>
              <a:t>Bullet 5: Montserrat Medium 10.5pt	</a:t>
            </a:r>
          </a:p>
        </p:txBody>
      </p:sp>
      <p:sp>
        <p:nvSpPr>
          <p:cNvPr id="2" name="Title Placeholder 1">
            <a:extLst>
              <a:ext uri="{FF2B5EF4-FFF2-40B4-BE49-F238E27FC236}">
                <a16:creationId xmlns:a16="http://schemas.microsoft.com/office/drawing/2014/main" id="{68B87143-A6FB-0B40-9EBA-991BAD86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noProof="0"/>
              <a:t>Click to edit Master title style</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26" r:id="rId1"/>
    <p:sldLayoutId id="2147484097" r:id="rId2"/>
    <p:sldLayoutId id="2147484098" r:id="rId3"/>
    <p:sldLayoutId id="2147483804" r:id="rId4"/>
    <p:sldLayoutId id="2147483890" r:id="rId5"/>
    <p:sldLayoutId id="2147483898" r:id="rId6"/>
    <p:sldLayoutId id="2147484095" r:id="rId7"/>
    <p:sldLayoutId id="2147484096" r:id="rId8"/>
  </p:sldLayoutIdLst>
  <p:hf hdr="0" ftr="0" dt="0"/>
  <p:txStyles>
    <p:titleStyle>
      <a:lvl1pPr algn="l" defTabSz="914400" rtl="0" eaLnBrk="1" latinLnBrk="0" hangingPunct="1">
        <a:lnSpc>
          <a:spcPct val="90000"/>
        </a:lnSpc>
        <a:spcBef>
          <a:spcPct val="0"/>
        </a:spcBef>
        <a:buNone/>
        <a:defRPr sz="2800" b="0" i="0" kern="1800" spc="0" baseline="0">
          <a:solidFill>
            <a:schemeClr val="tx1"/>
          </a:solidFill>
          <a:latin typeface="Montserrat SemiBold" panose="00000700000000000000" pitchFamily="2" charset="0"/>
          <a:ea typeface="+mj-ea"/>
          <a:cs typeface="+mj-cs"/>
        </a:defRPr>
      </a:lvl1pPr>
    </p:titleStyle>
    <p:bodyStyle>
      <a:lvl1pPr marL="0" indent="0" algn="l" defTabSz="914400" rtl="0" eaLnBrk="1" latinLnBrk="0" hangingPunct="1">
        <a:lnSpc>
          <a:spcPct val="150000"/>
        </a:lnSpc>
        <a:spcBef>
          <a:spcPts val="1000"/>
        </a:spcBef>
        <a:spcAft>
          <a:spcPts val="600"/>
        </a:spcAft>
        <a:buFontTx/>
        <a:buNone/>
        <a:defRPr sz="1800" b="1" i="0" kern="1200" baseline="0">
          <a:solidFill>
            <a:schemeClr val="tx1"/>
          </a:solidFill>
          <a:latin typeface="Montserrat Medium" pitchFamily="2" charset="77"/>
          <a:ea typeface="+mn-ea"/>
          <a:cs typeface="+mn-cs"/>
        </a:defRPr>
      </a:lvl1pPr>
      <a:lvl2pPr marL="0" indent="-180000" algn="l" defTabSz="914400" rtl="0" eaLnBrk="1" latinLnBrk="0" hangingPunct="1">
        <a:lnSpc>
          <a:spcPct val="150000"/>
        </a:lnSpc>
        <a:spcBef>
          <a:spcPts val="500"/>
        </a:spcBef>
        <a:spcAft>
          <a:spcPts val="600"/>
        </a:spcAft>
        <a:buClr>
          <a:schemeClr val="accent1"/>
        </a:buClr>
        <a:buSzPct val="150000"/>
        <a:buFont typeface="Montserrat Medium" panose="00000600000000000000" pitchFamily="2" charset="0"/>
        <a:buChar char="•"/>
        <a:defRPr sz="1800" kern="1200" baseline="0">
          <a:solidFill>
            <a:schemeClr val="tx1"/>
          </a:solidFill>
          <a:latin typeface="Montserrat Medium" pitchFamily="2" charset="77"/>
          <a:ea typeface="+mn-ea"/>
          <a:cs typeface="+mn-cs"/>
        </a:defRPr>
      </a:lvl2pPr>
      <a:lvl3pPr marL="360000" indent="-216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600" kern="1200" baseline="0">
          <a:solidFill>
            <a:schemeClr val="tx1"/>
          </a:solidFill>
          <a:latin typeface="Montserrat Medium" pitchFamily="2" charset="77"/>
          <a:ea typeface="+mn-ea"/>
          <a:cs typeface="+mn-cs"/>
        </a:defRPr>
      </a:lvl3pPr>
      <a:lvl4pPr marL="540000" indent="-180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400" kern="1200" baseline="0">
          <a:solidFill>
            <a:schemeClr val="tx1"/>
          </a:solidFill>
          <a:latin typeface="Montserrat Medium" pitchFamily="2" charset="77"/>
          <a:ea typeface="+mn-ea"/>
          <a:cs typeface="+mn-cs"/>
        </a:defRPr>
      </a:lvl4pPr>
      <a:lvl5pPr marL="720000" indent="-162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050" kern="1200" baseline="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9890C6-70FB-1141-ACB3-AECD84C25B97}"/>
              </a:ext>
            </a:extLst>
          </p:cNvPr>
          <p:cNvSpPr>
            <a:spLocks noGrp="1"/>
          </p:cNvSpPr>
          <p:nvPr>
            <p:ph type="body" idx="1"/>
          </p:nvPr>
        </p:nvSpPr>
        <p:spPr>
          <a:xfrm>
            <a:off x="635000" y="1825625"/>
            <a:ext cx="10922000" cy="4351338"/>
          </a:xfrm>
          <a:prstGeom prst="rect">
            <a:avLst/>
          </a:prstGeom>
        </p:spPr>
        <p:txBody>
          <a:bodyPr vert="horz" lIns="91440" tIns="45720" rIns="91440" bIns="45720" rtlCol="0">
            <a:normAutofit/>
          </a:bodyPr>
          <a:lstStyle/>
          <a:p>
            <a:pPr lvl="0"/>
            <a:r>
              <a:rPr lang="en-AU" noProof="0"/>
              <a:t>Bullet Level 1: Montserrat Medium 20pt</a:t>
            </a:r>
          </a:p>
          <a:p>
            <a:pPr lvl="1"/>
            <a:r>
              <a:rPr lang="en-AU" noProof="0"/>
              <a:t>Bullet 2: Montserrat Medium 18pt</a:t>
            </a:r>
          </a:p>
          <a:p>
            <a:pPr lvl="2"/>
            <a:r>
              <a:rPr lang="en-AU" noProof="0"/>
              <a:t>Bullet 3: Montserrat Medium 16pt</a:t>
            </a:r>
          </a:p>
          <a:p>
            <a:pPr lvl="3"/>
            <a:r>
              <a:rPr lang="en-AU" noProof="0"/>
              <a:t>Bullet 4 Montserrat Medium 14pt</a:t>
            </a:r>
          </a:p>
          <a:p>
            <a:pPr lvl="4"/>
            <a:r>
              <a:rPr lang="en-AU" noProof="0"/>
              <a:t>Bullet 5: Montserrat Medium 10.5pt	</a:t>
            </a:r>
          </a:p>
        </p:txBody>
      </p:sp>
      <p:sp>
        <p:nvSpPr>
          <p:cNvPr id="2" name="Title Placeholder 1">
            <a:extLst>
              <a:ext uri="{FF2B5EF4-FFF2-40B4-BE49-F238E27FC236}">
                <a16:creationId xmlns:a16="http://schemas.microsoft.com/office/drawing/2014/main" id="{68B87143-A6FB-0B40-9EBA-991BAD86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noProof="0"/>
              <a:t>Click to edit Master title style</a:t>
            </a:r>
          </a:p>
        </p:txBody>
      </p:sp>
    </p:spTree>
    <p:extLst>
      <p:ext uri="{BB962C8B-B14F-4D97-AF65-F5344CB8AC3E}">
        <p14:creationId xmlns:p14="http://schemas.microsoft.com/office/powerpoint/2010/main" val="1440080119"/>
      </p:ext>
    </p:extLst>
  </p:cSld>
  <p:clrMap bg1="lt1" tx1="dk1" bg2="lt2" tx2="dk2" accent1="accent1" accent2="accent2" accent3="accent3" accent4="accent4" accent5="accent5" accent6="accent6" hlink="hlink" folHlink="folHlink"/>
  <p:sldLayoutIdLst>
    <p:sldLayoutId id="2147484094" r:id="rId1"/>
    <p:sldLayoutId id="2147484104" r:id="rId2"/>
  </p:sldLayoutIdLst>
  <p:hf hdr="0" ftr="0" dt="0"/>
  <p:txStyles>
    <p:titleStyle>
      <a:lvl1pPr algn="l" defTabSz="914400" rtl="0" eaLnBrk="1" latinLnBrk="0" hangingPunct="1">
        <a:lnSpc>
          <a:spcPct val="90000"/>
        </a:lnSpc>
        <a:spcBef>
          <a:spcPct val="0"/>
        </a:spcBef>
        <a:buNone/>
        <a:defRPr sz="2800" b="0" i="0" kern="1800" spc="0" baseline="0">
          <a:solidFill>
            <a:schemeClr val="tx1"/>
          </a:solidFill>
          <a:latin typeface="Montserrat SemiBold" panose="00000700000000000000" pitchFamily="2" charset="0"/>
          <a:ea typeface="+mj-ea"/>
          <a:cs typeface="+mj-cs"/>
        </a:defRPr>
      </a:lvl1pPr>
    </p:titleStyle>
    <p:bodyStyle>
      <a:lvl1pPr marL="0" indent="0" algn="l" defTabSz="914400" rtl="0" eaLnBrk="1" latinLnBrk="0" hangingPunct="1">
        <a:lnSpc>
          <a:spcPct val="150000"/>
        </a:lnSpc>
        <a:spcBef>
          <a:spcPts val="1000"/>
        </a:spcBef>
        <a:spcAft>
          <a:spcPts val="600"/>
        </a:spcAft>
        <a:buFontTx/>
        <a:buNone/>
        <a:defRPr sz="1800" b="1" i="0" kern="1200" baseline="0">
          <a:solidFill>
            <a:schemeClr val="tx1"/>
          </a:solidFill>
          <a:latin typeface="Montserrat Medium" pitchFamily="2" charset="77"/>
          <a:ea typeface="+mn-ea"/>
          <a:cs typeface="+mn-cs"/>
        </a:defRPr>
      </a:lvl1pPr>
      <a:lvl2pPr marL="0" indent="-180000" algn="l" defTabSz="914400" rtl="0" eaLnBrk="1" latinLnBrk="0" hangingPunct="1">
        <a:lnSpc>
          <a:spcPct val="150000"/>
        </a:lnSpc>
        <a:spcBef>
          <a:spcPts val="500"/>
        </a:spcBef>
        <a:spcAft>
          <a:spcPts val="600"/>
        </a:spcAft>
        <a:buClr>
          <a:schemeClr val="accent1"/>
        </a:buClr>
        <a:buSzPct val="150000"/>
        <a:buFont typeface="Montserrat" panose="00000500000000000000" pitchFamily="2" charset="0"/>
        <a:buChar char="•"/>
        <a:defRPr sz="1800" kern="1200" baseline="0">
          <a:solidFill>
            <a:schemeClr val="tx1"/>
          </a:solidFill>
          <a:latin typeface="Montserrat Medium" pitchFamily="2" charset="77"/>
          <a:ea typeface="+mn-ea"/>
          <a:cs typeface="+mn-cs"/>
        </a:defRPr>
      </a:lvl2pPr>
      <a:lvl3pPr marL="360000" indent="-216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600" kern="1200" baseline="0">
          <a:solidFill>
            <a:schemeClr val="tx1"/>
          </a:solidFill>
          <a:latin typeface="Montserrat Medium" pitchFamily="2" charset="77"/>
          <a:ea typeface="+mn-ea"/>
          <a:cs typeface="+mn-cs"/>
        </a:defRPr>
      </a:lvl3pPr>
      <a:lvl4pPr marL="540000" indent="-180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400" kern="1200" baseline="0">
          <a:solidFill>
            <a:schemeClr val="tx1"/>
          </a:solidFill>
          <a:latin typeface="Montserrat Medium" pitchFamily="2" charset="77"/>
          <a:ea typeface="+mn-ea"/>
          <a:cs typeface="+mn-cs"/>
        </a:defRPr>
      </a:lvl4pPr>
      <a:lvl5pPr marL="720000" indent="-162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050" kern="1200" baseline="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dresearch.edu.au/guides-resources/practice-resources/classroom-management-professional-learn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Resource%20development/Production/6.%20School%20leader%20resources/Presentations%20and%20PL/design%20v2%20(final%20from%20ESA)/Image%20credit:&#160;iStock.com/JohnnyGreig" TargetMode="External"/><Relationship Id="rId4" Type="http://schemas.openxmlformats.org/officeDocument/2006/relationships/image" Target="file:////Volumes/Big%20Storage/0_For%20MacBook%20Pro%20Changeover/ESA%20Design/0_2024%20WIP/AERO/0_TO%20DO%201212/iStock-904531442.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E0AC6-9416-BB0F-F41B-EF5040D7E6F3}"/>
              </a:ext>
            </a:extLst>
          </p:cNvPr>
          <p:cNvSpPr>
            <a:spLocks noGrp="1"/>
          </p:cNvSpPr>
          <p:nvPr>
            <p:ph type="title"/>
          </p:nvPr>
        </p:nvSpPr>
        <p:spPr>
          <a:xfrm>
            <a:off x="656948" y="365124"/>
            <a:ext cx="9607418" cy="2629087"/>
          </a:xfrm>
        </p:spPr>
        <p:txBody>
          <a:bodyPr>
            <a:normAutofit/>
          </a:bodyPr>
          <a:lstStyle/>
          <a:p>
            <a:pPr>
              <a:lnSpc>
                <a:spcPct val="120000"/>
              </a:lnSpc>
            </a:pPr>
            <a:r>
              <a:rPr lang="en-AU" sz="2800" dirty="0">
                <a:solidFill>
                  <a:schemeClr val="bg1"/>
                </a:solidFill>
                <a:latin typeface="+mj-lt"/>
                <a:ea typeface="Lato Bold" panose="020F0502020204030203" pitchFamily="34" charset="0"/>
                <a:cs typeface="Lato Bold" panose="020F0502020204030203" pitchFamily="34" charset="0"/>
              </a:rPr>
              <a:t>Before using this slide deck, please read AERO's practice resource, </a:t>
            </a:r>
            <a:r>
              <a:rPr lang="en-AU" sz="2800" b="1" u="sng" dirty="0">
                <a:solidFill>
                  <a:schemeClr val="bg1"/>
                </a:solidFill>
                <a:latin typeface="+mj-lt"/>
                <a:ea typeface="Lato Bold" panose="020F0502020204030203" pitchFamily="34" charset="0"/>
                <a:cs typeface="Lato Bold" panose="020F0502020204030203" pitchFamily="34" charset="0"/>
                <a:hlinkClick r:id="rId3"/>
              </a:rPr>
              <a:t>A Whole School Approach to Classroom Management: Facilitation Guide</a:t>
            </a:r>
            <a:r>
              <a:rPr lang="en-AU" sz="2800" dirty="0">
                <a:solidFill>
                  <a:schemeClr val="bg1"/>
                </a:solidFill>
                <a:latin typeface="+mj-lt"/>
                <a:ea typeface="Lato Bold" panose="020F0502020204030203" pitchFamily="34" charset="0"/>
                <a:cs typeface="Lato Bold" panose="020F0502020204030203" pitchFamily="34" charset="0"/>
              </a:rPr>
              <a:t>, and follow the instructions for preparing this slide deck.</a:t>
            </a:r>
            <a:endParaRPr lang="en-AU" dirty="0"/>
          </a:p>
        </p:txBody>
      </p:sp>
    </p:spTree>
    <p:extLst>
      <p:ext uri="{BB962C8B-B14F-4D97-AF65-F5344CB8AC3E}">
        <p14:creationId xmlns:p14="http://schemas.microsoft.com/office/powerpoint/2010/main" val="313054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04BDC49-DF91-5502-AEE9-59F53F2B8111}"/>
              </a:ext>
            </a:extLst>
          </p:cNvPr>
          <p:cNvSpPr>
            <a:spLocks noGrp="1"/>
          </p:cNvSpPr>
          <p:nvPr>
            <p:ph type="title"/>
          </p:nvPr>
        </p:nvSpPr>
        <p:spPr>
          <a:xfrm>
            <a:off x="631595" y="403210"/>
            <a:ext cx="6669750" cy="760567"/>
          </a:xfrm>
        </p:spPr>
        <p:txBody>
          <a:bodyPr>
            <a:normAutofit/>
          </a:bodyPr>
          <a:lstStyle/>
          <a:p>
            <a:r>
              <a:rPr lang="en-AU" dirty="0"/>
              <a:t>An entrance routine</a:t>
            </a:r>
          </a:p>
        </p:txBody>
      </p:sp>
      <p:sp>
        <p:nvSpPr>
          <p:cNvPr id="7" name="TextBox 6">
            <a:extLst>
              <a:ext uri="{FF2B5EF4-FFF2-40B4-BE49-F238E27FC236}">
                <a16:creationId xmlns:a16="http://schemas.microsoft.com/office/drawing/2014/main" id="{195B132D-F746-2870-2B89-4EC9E8950008}"/>
              </a:ext>
            </a:extLst>
          </p:cNvPr>
          <p:cNvSpPr txBox="1"/>
          <p:nvPr/>
        </p:nvSpPr>
        <p:spPr>
          <a:xfrm>
            <a:off x="634999" y="1783976"/>
            <a:ext cx="6271987" cy="1398619"/>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000" b="1" dirty="0">
                <a:solidFill>
                  <a:schemeClr val="accent1"/>
                </a:solidFill>
                <a:latin typeface="Montserrat"/>
              </a:rPr>
              <a:t>What is it?</a:t>
            </a:r>
          </a:p>
          <a:p>
            <a:pPr marL="285750" indent="-285750">
              <a:spcAft>
                <a:spcPts val="1200"/>
              </a:spcAft>
              <a:buFont typeface="Arial" panose="020B0604020202020204" pitchFamily="34" charset="0"/>
              <a:buChar char="•"/>
            </a:pPr>
            <a:r>
              <a:rPr lang="en-AU" dirty="0">
                <a:solidFill>
                  <a:srgbClr val="002F5E"/>
                </a:solidFill>
                <a:latin typeface="Montserrat" panose="00000500000000000000" pitchFamily="2" charset="0"/>
              </a:rPr>
              <a:t>A sequence of teacher and student actions </a:t>
            </a:r>
            <a:br>
              <a:rPr lang="en-AU" dirty="0">
                <a:solidFill>
                  <a:srgbClr val="002F5E"/>
                </a:solidFill>
                <a:latin typeface="Montserrat" panose="00000500000000000000" pitchFamily="2" charset="0"/>
              </a:rPr>
            </a:br>
            <a:r>
              <a:rPr lang="en-AU" dirty="0">
                <a:solidFill>
                  <a:srgbClr val="002F5E"/>
                </a:solidFill>
                <a:latin typeface="Montserrat" panose="00000500000000000000" pitchFamily="2" charset="0"/>
              </a:rPr>
              <a:t>for entering the classroom</a:t>
            </a:r>
          </a:p>
          <a:p>
            <a:pPr marL="285750" indent="-285750">
              <a:spcAft>
                <a:spcPts val="1200"/>
              </a:spcAft>
              <a:buFont typeface="Arial" panose="020B0604020202020204" pitchFamily="34" charset="0"/>
              <a:buChar char="•"/>
            </a:pPr>
            <a:r>
              <a:rPr lang="en-AU" dirty="0">
                <a:solidFill>
                  <a:srgbClr val="002F5E"/>
                </a:solidFill>
                <a:latin typeface="Montserrat" panose="00000500000000000000" pitchFamily="2" charset="0"/>
              </a:rPr>
              <a:t>taught and practised to become automatic.</a:t>
            </a:r>
          </a:p>
        </p:txBody>
      </p:sp>
      <p:sp>
        <p:nvSpPr>
          <p:cNvPr id="8" name="TextBox 7">
            <a:extLst>
              <a:ext uri="{FF2B5EF4-FFF2-40B4-BE49-F238E27FC236}">
                <a16:creationId xmlns:a16="http://schemas.microsoft.com/office/drawing/2014/main" id="{50BA42D2-AB37-770A-9C42-E19AF67E2652}"/>
              </a:ext>
            </a:extLst>
          </p:cNvPr>
          <p:cNvSpPr txBox="1"/>
          <p:nvPr/>
        </p:nvSpPr>
        <p:spPr>
          <a:xfrm>
            <a:off x="634999" y="3487271"/>
            <a:ext cx="6971270" cy="3200651"/>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lnSpc>
                <a:spcPct val="110000"/>
              </a:lnSpc>
              <a:defRPr/>
            </a:pPr>
            <a:r>
              <a:rPr lang="en-AU" sz="2000" b="1" dirty="0">
                <a:solidFill>
                  <a:schemeClr val="accent1"/>
                </a:solidFill>
                <a:latin typeface="Montserrat"/>
              </a:rPr>
              <a:t>Why do we use it?</a:t>
            </a:r>
          </a:p>
          <a:p>
            <a:pPr marL="342900" lvl="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Safety</a:t>
            </a:r>
          </a:p>
          <a:p>
            <a:pPr marL="342900" lvl="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Build positive connections with students</a:t>
            </a:r>
          </a:p>
          <a:p>
            <a:pPr marL="34290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Clarity </a:t>
            </a:r>
          </a:p>
          <a:p>
            <a:pPr marL="34290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Shared understanding and practice</a:t>
            </a:r>
          </a:p>
          <a:p>
            <a:pPr marL="34290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Maximise learning time</a:t>
            </a:r>
          </a:p>
          <a:p>
            <a:pPr marL="342900" lvl="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Predictability</a:t>
            </a:r>
          </a:p>
          <a:p>
            <a:pPr marL="342900" lvl="0" indent="-342900">
              <a:lnSpc>
                <a:spcPct val="110000"/>
              </a:lnSpc>
              <a:buFont typeface="Arial" panose="020B0604020202020204" pitchFamily="34" charset="0"/>
              <a:buChar char="•"/>
              <a:defRPr/>
            </a:pPr>
            <a:r>
              <a:rPr lang="en-AU" dirty="0">
                <a:solidFill>
                  <a:srgbClr val="002F5E"/>
                </a:solidFill>
                <a:latin typeface="Montserrat" panose="00000500000000000000" pitchFamily="2" charset="0"/>
              </a:rPr>
              <a:t>Reduce cognitive load</a:t>
            </a:r>
            <a:endParaRPr lang="en-AU" dirty="0"/>
          </a:p>
        </p:txBody>
      </p:sp>
      <p:sp>
        <p:nvSpPr>
          <p:cNvPr id="9" name="Rectangle 8">
            <a:extLst>
              <a:ext uri="{FF2B5EF4-FFF2-40B4-BE49-F238E27FC236}">
                <a16:creationId xmlns:a16="http://schemas.microsoft.com/office/drawing/2014/main" id="{D73632C8-74C4-0D4B-106D-98F960743FD5}"/>
              </a:ext>
              <a:ext uri="{C183D7F6-B498-43B3-948B-1728B52AA6E4}">
                <adec:decorative xmlns:adec="http://schemas.microsoft.com/office/drawing/2017/decorative" val="1"/>
              </a:ext>
            </a:extLst>
          </p:cNvPr>
          <p:cNvSpPr/>
          <p:nvPr/>
        </p:nvSpPr>
        <p:spPr>
          <a:xfrm>
            <a:off x="7933765" y="0"/>
            <a:ext cx="425823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2400" dirty="0"/>
          </a:p>
          <a:p>
            <a:endParaRPr lang="en-AU" sz="2400" dirty="0"/>
          </a:p>
          <a:p>
            <a:pPr algn="ctr"/>
            <a:endParaRPr lang="en-AU" sz="2400" dirty="0"/>
          </a:p>
        </p:txBody>
      </p:sp>
      <p:pic>
        <p:nvPicPr>
          <p:cNvPr id="2" name="Content Placeholder 31">
            <a:extLst>
              <a:ext uri="{FF2B5EF4-FFF2-40B4-BE49-F238E27FC236}">
                <a16:creationId xmlns:a16="http://schemas.microsoft.com/office/drawing/2014/main" id="{6D4AB42A-2C07-DABC-0A8C-BDE9E55EF479}"/>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9700949" y="4761344"/>
            <a:ext cx="2147865" cy="2096655"/>
          </a:xfrm>
          <a:prstGeom prst="rect">
            <a:avLst/>
          </a:prstGeom>
        </p:spPr>
      </p:pic>
      <p:sp>
        <p:nvSpPr>
          <p:cNvPr id="4" name="Rectangle 3">
            <a:extLst>
              <a:ext uri="{FF2B5EF4-FFF2-40B4-BE49-F238E27FC236}">
                <a16:creationId xmlns:a16="http://schemas.microsoft.com/office/drawing/2014/main" id="{6CC06162-73B3-9A0A-419B-41CA6069E680}"/>
              </a:ext>
            </a:extLst>
          </p:cNvPr>
          <p:cNvSpPr/>
          <p:nvPr/>
        </p:nvSpPr>
        <p:spPr>
          <a:xfrm>
            <a:off x="8102198" y="1707139"/>
            <a:ext cx="3921368" cy="2854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Aft>
                <a:spcPts val="1400"/>
              </a:spcAft>
              <a:defRPr/>
            </a:pPr>
            <a:r>
              <a:rPr lang="en-AU" sz="2000" dirty="0">
                <a:ea typeface="+mn-lt"/>
                <a:cs typeface="+mn-lt"/>
              </a:rPr>
              <a:t>How has your entrance routine changed </a:t>
            </a:r>
            <a:br>
              <a:rPr lang="en-AU" sz="2000" dirty="0">
                <a:ea typeface="+mn-lt"/>
                <a:cs typeface="+mn-lt"/>
              </a:rPr>
            </a:br>
            <a:r>
              <a:rPr lang="en-AU" sz="2000" dirty="0">
                <a:ea typeface="+mn-lt"/>
                <a:cs typeface="+mn-lt"/>
              </a:rPr>
              <a:t>over time? </a:t>
            </a:r>
          </a:p>
          <a:p>
            <a:pPr>
              <a:lnSpc>
                <a:spcPct val="120000"/>
              </a:lnSpc>
              <a:spcAft>
                <a:spcPts val="1400"/>
              </a:spcAft>
              <a:defRPr/>
            </a:pPr>
            <a:r>
              <a:rPr lang="en-AU" sz="2000" dirty="0">
                <a:ea typeface="+mn-lt"/>
                <a:cs typeface="+mn-lt"/>
              </a:rPr>
              <a:t>What effect does your entrance routine have </a:t>
            </a:r>
            <a:br>
              <a:rPr lang="en-AU" sz="2000" dirty="0">
                <a:ea typeface="+mn-lt"/>
                <a:cs typeface="+mn-lt"/>
              </a:rPr>
            </a:br>
            <a:r>
              <a:rPr lang="en-AU" sz="2000" dirty="0">
                <a:ea typeface="+mn-lt"/>
                <a:cs typeface="+mn-lt"/>
              </a:rPr>
              <a:t>in your </a:t>
            </a:r>
            <a:r>
              <a:rPr lang="en-AU" sz="2000" dirty="0"/>
              <a:t>classroom?</a:t>
            </a:r>
          </a:p>
        </p:txBody>
      </p:sp>
    </p:spTree>
    <p:extLst>
      <p:ext uri="{BB962C8B-B14F-4D97-AF65-F5344CB8AC3E}">
        <p14:creationId xmlns:p14="http://schemas.microsoft.com/office/powerpoint/2010/main" val="41905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CAD5D-B0D9-5B25-9462-E2C8B9D491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B994AD-505B-AF14-FC17-EEB5248FC3B0}"/>
              </a:ext>
            </a:extLst>
          </p:cNvPr>
          <p:cNvSpPr>
            <a:spLocks noGrp="1"/>
          </p:cNvSpPr>
          <p:nvPr>
            <p:ph type="title"/>
          </p:nvPr>
        </p:nvSpPr>
        <p:spPr/>
        <p:txBody>
          <a:bodyPr>
            <a:normAutofit/>
          </a:bodyPr>
          <a:lstStyle/>
          <a:p>
            <a:r>
              <a:rPr lang="en-US" dirty="0"/>
              <a:t>Our routine for entering the classroom</a:t>
            </a:r>
            <a:endParaRPr lang="en-AU" dirty="0"/>
          </a:p>
        </p:txBody>
      </p:sp>
      <p:sp>
        <p:nvSpPr>
          <p:cNvPr id="19" name="Rectangle 18">
            <a:extLst>
              <a:ext uri="{FF2B5EF4-FFF2-40B4-BE49-F238E27FC236}">
                <a16:creationId xmlns:a16="http://schemas.microsoft.com/office/drawing/2014/main" id="{604EC4AC-138A-224C-92B2-15EF4F0E93D0}"/>
              </a:ext>
              <a:ext uri="{C183D7F6-B498-43B3-948B-1728B52AA6E4}">
                <adec:decorative xmlns:adec="http://schemas.microsoft.com/office/drawing/2017/decorative" val="1"/>
              </a:ext>
            </a:extLst>
          </p:cNvPr>
          <p:cNvSpPr/>
          <p:nvPr/>
        </p:nvSpPr>
        <p:spPr>
          <a:xfrm>
            <a:off x="741280" y="1759972"/>
            <a:ext cx="5274729" cy="4558941"/>
          </a:xfrm>
          <a:prstGeom prst="rect">
            <a:avLst/>
          </a:prstGeom>
          <a:solidFill>
            <a:srgbClr val="F2EA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a:extLst>
              <a:ext uri="{FF2B5EF4-FFF2-40B4-BE49-F238E27FC236}">
                <a16:creationId xmlns:a16="http://schemas.microsoft.com/office/drawing/2014/main" id="{3BABF608-96BD-3B57-C26D-1E9C7F173BE1}"/>
              </a:ext>
              <a:ext uri="{C183D7F6-B498-43B3-948B-1728B52AA6E4}">
                <adec:decorative xmlns:adec="http://schemas.microsoft.com/office/drawing/2017/decorative" val="1"/>
              </a:ext>
            </a:extLst>
          </p:cNvPr>
          <p:cNvSpPr/>
          <p:nvPr/>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TextBox 25">
            <a:extLst>
              <a:ext uri="{FF2B5EF4-FFF2-40B4-BE49-F238E27FC236}">
                <a16:creationId xmlns:a16="http://schemas.microsoft.com/office/drawing/2014/main" id="{6F146413-CF52-254A-E618-745B30649DA0}"/>
              </a:ext>
            </a:extLst>
          </p:cNvPr>
          <p:cNvSpPr txBox="1"/>
          <p:nvPr/>
        </p:nvSpPr>
        <p:spPr>
          <a:xfrm>
            <a:off x="1107810" y="2100171"/>
            <a:ext cx="4805224" cy="405951"/>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rgbClr val="00838E"/>
                </a:solidFill>
                <a:effectLst/>
                <a:uLnTx/>
                <a:uFillTx/>
                <a:latin typeface="Montserrat"/>
                <a:ea typeface="+mn-ea"/>
                <a:cs typeface="+mn-cs"/>
              </a:rPr>
              <a:t>What teachers do:</a:t>
            </a:r>
            <a:endParaRPr kumimoji="0" lang="en-AU" sz="2000" b="1" i="0" u="none" strike="noStrike" kern="1200" cap="none" spc="0" normalizeH="0" baseline="0" noProof="0" dirty="0">
              <a:ln>
                <a:noFill/>
              </a:ln>
              <a:solidFill>
                <a:srgbClr val="00838E"/>
              </a:solidFill>
              <a:effectLst/>
              <a:uLnTx/>
              <a:uFillTx/>
              <a:latin typeface="Montserrat"/>
              <a:ea typeface="+mn-ea"/>
              <a:cs typeface="+mn-cs"/>
            </a:endParaRPr>
          </a:p>
        </p:txBody>
      </p:sp>
      <p:sp>
        <p:nvSpPr>
          <p:cNvPr id="10" name="TextBox 9">
            <a:extLst>
              <a:ext uri="{FF2B5EF4-FFF2-40B4-BE49-F238E27FC236}">
                <a16:creationId xmlns:a16="http://schemas.microsoft.com/office/drawing/2014/main" id="{39F368A7-9F5A-6F01-594D-87D4CA9BFBF4}"/>
              </a:ext>
            </a:extLst>
          </p:cNvPr>
          <p:cNvSpPr txBox="1"/>
          <p:nvPr/>
        </p:nvSpPr>
        <p:spPr>
          <a:xfrm>
            <a:off x="1120870" y="2589167"/>
            <a:ext cx="4822416" cy="3406061"/>
          </a:xfrm>
          <a:prstGeom prst="rect">
            <a:avLst/>
          </a:prstGeom>
          <a:noFill/>
        </p:spPr>
        <p:txBody>
          <a:bodyPr wrap="square">
            <a:spAutoFit/>
          </a:bodyPr>
          <a:lstStyle/>
          <a:p>
            <a:pPr marL="342900" indent="-342900">
              <a:spcAft>
                <a:spcPts val="1600"/>
              </a:spcAft>
              <a:buFont typeface="+mj-lt"/>
              <a:buAutoNum type="arabicPeriod"/>
            </a:pPr>
            <a:r>
              <a:rPr lang="en-AU" dirty="0"/>
              <a:t>Position yourself to see all students. </a:t>
            </a:r>
          </a:p>
          <a:p>
            <a:pPr marL="342900" indent="-342900">
              <a:spcAft>
                <a:spcPts val="1600"/>
              </a:spcAft>
              <a:buFont typeface="+mj-lt"/>
              <a:buAutoNum type="arabicPeriod"/>
            </a:pPr>
            <a:r>
              <a:rPr lang="en-AU" dirty="0"/>
              <a:t>Gain all students’ attention. </a:t>
            </a:r>
          </a:p>
          <a:p>
            <a:pPr marL="342900" indent="-342900">
              <a:spcAft>
                <a:spcPts val="1600"/>
              </a:spcAft>
              <a:buFont typeface="+mj-lt"/>
              <a:buAutoNum type="arabicPeriod"/>
            </a:pPr>
            <a:r>
              <a:rPr lang="en-AU" dirty="0"/>
              <a:t>Remind all students of the expectations for entering the classroom.</a:t>
            </a:r>
          </a:p>
          <a:p>
            <a:pPr marL="342900" indent="-342900">
              <a:spcAft>
                <a:spcPts val="1600"/>
              </a:spcAft>
              <a:buFont typeface="+mj-lt"/>
              <a:buAutoNum type="arabicPeriod"/>
            </a:pPr>
            <a:r>
              <a:rPr lang="en-AU" dirty="0"/>
              <a:t>Monitor and reinforce behaviour expectations as students enter.</a:t>
            </a:r>
          </a:p>
          <a:p>
            <a:pPr marL="342900" indent="-342900">
              <a:spcAft>
                <a:spcPts val="1600"/>
              </a:spcAft>
              <a:buFont typeface="+mj-lt"/>
              <a:buAutoNum type="arabicPeriod"/>
            </a:pPr>
            <a:r>
              <a:rPr lang="en-AU" dirty="0"/>
              <a:t>Gain all students’ attention to be ready for the next instructions.</a:t>
            </a:r>
          </a:p>
        </p:txBody>
      </p:sp>
      <p:sp>
        <p:nvSpPr>
          <p:cNvPr id="11" name="Rectangle 10">
            <a:extLst>
              <a:ext uri="{FF2B5EF4-FFF2-40B4-BE49-F238E27FC236}">
                <a16:creationId xmlns:a16="http://schemas.microsoft.com/office/drawing/2014/main" id="{B5054987-E62C-EBAE-6FDB-49EDC220EEEC}"/>
              </a:ext>
              <a:ext uri="{C183D7F6-B498-43B3-948B-1728B52AA6E4}">
                <adec:decorative xmlns:adec="http://schemas.microsoft.com/office/drawing/2017/decorative" val="1"/>
              </a:ext>
            </a:extLst>
          </p:cNvPr>
          <p:cNvSpPr/>
          <p:nvPr/>
        </p:nvSpPr>
        <p:spPr>
          <a:xfrm>
            <a:off x="6282271" y="1759972"/>
            <a:ext cx="5274729" cy="4558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973074B1-D694-D52F-967C-8BD15615D87B}"/>
              </a:ext>
            </a:extLst>
          </p:cNvPr>
          <p:cNvSpPr txBox="1"/>
          <p:nvPr/>
        </p:nvSpPr>
        <p:spPr>
          <a:xfrm>
            <a:off x="6726842" y="2106013"/>
            <a:ext cx="3420590"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rgbClr val="00838E"/>
                </a:solidFill>
                <a:effectLst/>
                <a:uLnTx/>
                <a:uFillTx/>
                <a:latin typeface="Montserrat"/>
                <a:ea typeface="+mn-ea"/>
                <a:cs typeface="+mn-cs"/>
              </a:rPr>
              <a:t>What students do:</a:t>
            </a:r>
            <a:endParaRPr kumimoji="0" lang="en-AU" sz="2000" b="1" i="0" u="none" strike="noStrike" kern="1200" cap="none" spc="0" normalizeH="0" baseline="0" noProof="0" dirty="0">
              <a:ln>
                <a:noFill/>
              </a:ln>
              <a:solidFill>
                <a:srgbClr val="00838E"/>
              </a:solidFill>
              <a:effectLst/>
              <a:uLnTx/>
              <a:uFillTx/>
              <a:latin typeface="Montserrat"/>
              <a:ea typeface="+mn-ea"/>
              <a:cs typeface="+mn-cs"/>
            </a:endParaRPr>
          </a:p>
        </p:txBody>
      </p:sp>
      <p:sp>
        <p:nvSpPr>
          <p:cNvPr id="25" name="TextBox 24">
            <a:extLst>
              <a:ext uri="{FF2B5EF4-FFF2-40B4-BE49-F238E27FC236}">
                <a16:creationId xmlns:a16="http://schemas.microsoft.com/office/drawing/2014/main" id="{6110A77D-0261-AFE7-BFF0-87B4D9EB02AA}"/>
              </a:ext>
            </a:extLst>
          </p:cNvPr>
          <p:cNvSpPr txBox="1"/>
          <p:nvPr/>
        </p:nvSpPr>
        <p:spPr>
          <a:xfrm>
            <a:off x="6722068" y="2563630"/>
            <a:ext cx="4560904" cy="2522294"/>
          </a:xfrm>
          <a:prstGeom prst="rect">
            <a:avLst/>
          </a:prstGeom>
          <a:noFill/>
        </p:spPr>
        <p:txBody>
          <a:bodyPr wrap="square" lIns="91440" tIns="45720" rIns="91440" bIns="45720" anchor="t">
            <a:spAutoFit/>
          </a:bodyPr>
          <a:lstStyle/>
          <a:p>
            <a:pPr marL="342900" indent="-342900">
              <a:lnSpc>
                <a:spcPct val="120000"/>
              </a:lnSpc>
              <a:spcAft>
                <a:spcPts val="1800"/>
              </a:spcAft>
              <a:buFont typeface="+mj-lt"/>
              <a:buAutoNum type="arabicPeriod"/>
            </a:pPr>
            <a:r>
              <a:rPr lang="en-US" dirty="0"/>
              <a:t>[Enter your school’s expectations for students.]</a:t>
            </a:r>
          </a:p>
          <a:p>
            <a:pPr marL="342900" indent="-342900">
              <a:lnSpc>
                <a:spcPct val="120000"/>
              </a:lnSpc>
              <a:spcAft>
                <a:spcPts val="1800"/>
              </a:spcAft>
              <a:buFont typeface="+mj-lt"/>
              <a:buAutoNum type="arabicPeriod"/>
            </a:pPr>
            <a:r>
              <a:rPr lang="en-US" dirty="0"/>
              <a:t>[Enter your school’s expectations for students.]</a:t>
            </a:r>
          </a:p>
          <a:p>
            <a:pPr marL="342900" indent="-342900">
              <a:lnSpc>
                <a:spcPct val="120000"/>
              </a:lnSpc>
              <a:spcAft>
                <a:spcPts val="1800"/>
              </a:spcAft>
              <a:buFont typeface="+mj-lt"/>
              <a:buAutoNum type="arabicPeriod"/>
            </a:pPr>
            <a:r>
              <a:rPr lang="en-US" dirty="0"/>
              <a:t>[Enter your school’s expectations for students.]</a:t>
            </a:r>
          </a:p>
        </p:txBody>
      </p:sp>
    </p:spTree>
    <p:extLst>
      <p:ext uri="{BB962C8B-B14F-4D97-AF65-F5344CB8AC3E}">
        <p14:creationId xmlns:p14="http://schemas.microsoft.com/office/powerpoint/2010/main" val="33692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AE0B5F-A526-9857-88D5-BE3A956126E9}"/>
              </a:ext>
            </a:extLst>
          </p:cNvPr>
          <p:cNvSpPr>
            <a:spLocks noGrp="1"/>
          </p:cNvSpPr>
          <p:nvPr>
            <p:ph type="title"/>
          </p:nvPr>
        </p:nvSpPr>
        <p:spPr/>
        <p:txBody>
          <a:bodyPr/>
          <a:lstStyle/>
          <a:p>
            <a:r>
              <a:rPr lang="en-AU" dirty="0"/>
              <a:t>Example</a:t>
            </a:r>
          </a:p>
        </p:txBody>
      </p:sp>
      <p:sp>
        <p:nvSpPr>
          <p:cNvPr id="5" name="TextBox 4">
            <a:extLst>
              <a:ext uri="{FF2B5EF4-FFF2-40B4-BE49-F238E27FC236}">
                <a16:creationId xmlns:a16="http://schemas.microsoft.com/office/drawing/2014/main" id="{411310D2-A6FB-DCC1-0E08-76AD69D3E8B9}"/>
              </a:ext>
            </a:extLst>
          </p:cNvPr>
          <p:cNvSpPr txBox="1"/>
          <p:nvPr/>
        </p:nvSpPr>
        <p:spPr>
          <a:xfrm>
            <a:off x="2051222" y="2828835"/>
            <a:ext cx="8130746" cy="1200329"/>
          </a:xfrm>
          <a:prstGeom prst="rect">
            <a:avLst/>
          </a:prstGeom>
        </p:spPr>
        <p:txBody>
          <a:bodyPr vert="horz" wrap="square" lIns="91440" tIns="45720" rIns="91440" bIns="45720" rtlCol="0" anchor="ctr">
            <a:spAutoFit/>
          </a:bodyPr>
          <a:lstStyle/>
          <a:p>
            <a:pPr algn="ctr"/>
            <a:r>
              <a:rPr lang="en-AU" sz="3600" b="0" i="0" spc="0" baseline="0" dirty="0">
                <a:solidFill>
                  <a:schemeClr val="accent1"/>
                </a:solidFill>
                <a:latin typeface="Montserrat Medium" pitchFamily="2" charset="77"/>
              </a:rPr>
              <a:t>AERO video e</a:t>
            </a:r>
            <a:r>
              <a:rPr lang="en-AU" sz="3600" dirty="0">
                <a:solidFill>
                  <a:schemeClr val="accent1"/>
                </a:solidFill>
                <a:latin typeface="Montserrat Medium" pitchFamily="2" charset="77"/>
              </a:rPr>
              <a:t>xample </a:t>
            </a:r>
            <a:r>
              <a:rPr lang="en-AU" sz="3600" b="0" i="0" spc="0" baseline="0" dirty="0">
                <a:solidFill>
                  <a:schemeClr val="accent1"/>
                </a:solidFill>
                <a:latin typeface="Montserrat Medium" pitchFamily="2" charset="77"/>
              </a:rPr>
              <a:t>of practice: Entrance routine</a:t>
            </a:r>
          </a:p>
        </p:txBody>
      </p:sp>
    </p:spTree>
    <p:extLst>
      <p:ext uri="{BB962C8B-B14F-4D97-AF65-F5344CB8AC3E}">
        <p14:creationId xmlns:p14="http://schemas.microsoft.com/office/powerpoint/2010/main" val="204807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AF863-FA8A-C5DF-FDED-ADCFECD539A3}"/>
              </a:ext>
            </a:extLst>
          </p:cNvPr>
          <p:cNvSpPr>
            <a:spLocks noGrp="1"/>
          </p:cNvSpPr>
          <p:nvPr>
            <p:ph type="title"/>
          </p:nvPr>
        </p:nvSpPr>
        <p:spPr/>
        <p:txBody>
          <a:bodyPr/>
          <a:lstStyle/>
          <a:p>
            <a:r>
              <a:rPr lang="en-AU" dirty="0"/>
              <a:t>Reflection</a:t>
            </a:r>
          </a:p>
        </p:txBody>
      </p:sp>
      <p:sp>
        <p:nvSpPr>
          <p:cNvPr id="5" name="TextBox 4">
            <a:extLst>
              <a:ext uri="{FF2B5EF4-FFF2-40B4-BE49-F238E27FC236}">
                <a16:creationId xmlns:a16="http://schemas.microsoft.com/office/drawing/2014/main" id="{BF9E76FD-B5E1-83E0-F964-BEEA9A01D613}"/>
              </a:ext>
            </a:extLst>
          </p:cNvPr>
          <p:cNvSpPr txBox="1"/>
          <p:nvPr/>
        </p:nvSpPr>
        <p:spPr>
          <a:xfrm>
            <a:off x="377795" y="1709895"/>
            <a:ext cx="5848501" cy="3953455"/>
          </a:xfrm>
          <a:prstGeom prst="rect">
            <a:avLst/>
          </a:prstGeom>
          <a:noFill/>
        </p:spPr>
        <p:txBody>
          <a:bodyPr wrap="square" lIns="91440" tIns="45720" rIns="91440" bIns="45720" rtlCol="0" anchor="t">
            <a:spAutoFit/>
          </a:bodyPr>
          <a:lstStyle/>
          <a:p>
            <a:pPr marL="605155" indent="-342900" fontAlgn="base">
              <a:lnSpc>
                <a:spcPct val="120000"/>
              </a:lnSpc>
              <a:spcAft>
                <a:spcPts val="600"/>
              </a:spcAft>
              <a:buFont typeface="Arial" panose="020B0604020202020204" pitchFamily="34" charset="0"/>
              <a:buChar char="•"/>
            </a:pPr>
            <a:r>
              <a:rPr lang="en-AU" dirty="0">
                <a:solidFill>
                  <a:schemeClr val="bg1"/>
                </a:solidFill>
              </a:rPr>
              <a:t>For each of the steps, what did the teacher say and do?</a:t>
            </a:r>
          </a:p>
          <a:p>
            <a:pPr marL="605155" indent="-342900" fontAlgn="base">
              <a:lnSpc>
                <a:spcPct val="120000"/>
              </a:lnSpc>
              <a:spcAft>
                <a:spcPts val="600"/>
              </a:spcAft>
              <a:buFont typeface="Arial" panose="020B0604020202020204" pitchFamily="34" charset="0"/>
              <a:buChar char="•"/>
            </a:pPr>
            <a:r>
              <a:rPr lang="en-AU" dirty="0">
                <a:solidFill>
                  <a:schemeClr val="bg1"/>
                </a:solidFill>
              </a:rPr>
              <a:t>What are my key takeaways from the example or examples I have just watched?</a:t>
            </a:r>
          </a:p>
          <a:p>
            <a:pPr marL="605155" indent="-342900" fontAlgn="base">
              <a:lnSpc>
                <a:spcPct val="120000"/>
              </a:lnSpc>
              <a:spcAft>
                <a:spcPts val="600"/>
              </a:spcAft>
              <a:buFont typeface="Arial" panose="020B0604020202020204" pitchFamily="34" charset="0"/>
              <a:buChar char="•"/>
            </a:pPr>
            <a:r>
              <a:rPr lang="en-AU" dirty="0">
                <a:solidFill>
                  <a:schemeClr val="bg1"/>
                </a:solidFill>
              </a:rPr>
              <a:t>Does the layout of my classroom support </a:t>
            </a:r>
            <a:br>
              <a:rPr lang="en-AU" dirty="0">
                <a:solidFill>
                  <a:schemeClr val="bg1"/>
                </a:solidFill>
              </a:rPr>
            </a:br>
            <a:r>
              <a:rPr lang="en-AU" dirty="0">
                <a:solidFill>
                  <a:schemeClr val="bg1"/>
                </a:solidFill>
              </a:rPr>
              <a:t>an effective entrance routine? What changes, if any, could be made to better support an effective entrance routine?</a:t>
            </a:r>
          </a:p>
          <a:p>
            <a:pPr marL="605155" indent="-342900" algn="l" rtl="0" fontAlgn="base">
              <a:lnSpc>
                <a:spcPct val="120000"/>
              </a:lnSpc>
              <a:spcAft>
                <a:spcPts val="600"/>
              </a:spcAft>
              <a:buFont typeface="Arial" panose="020B0604020202020204" pitchFamily="34" charset="0"/>
              <a:buChar char="•"/>
            </a:pPr>
            <a:r>
              <a:rPr lang="en-AU" dirty="0">
                <a:solidFill>
                  <a:schemeClr val="bg1"/>
                </a:solidFill>
              </a:rPr>
              <a:t>How consistently am I following the steps </a:t>
            </a:r>
            <a:br>
              <a:rPr lang="en-AU" dirty="0">
                <a:solidFill>
                  <a:schemeClr val="bg1"/>
                </a:solidFill>
              </a:rPr>
            </a:br>
            <a:r>
              <a:rPr lang="en-AU" dirty="0">
                <a:solidFill>
                  <a:schemeClr val="bg1"/>
                </a:solidFill>
              </a:rPr>
              <a:t>of an effective entrance routine? What impact does this have on my students?</a:t>
            </a:r>
          </a:p>
        </p:txBody>
      </p:sp>
      <p:sp>
        <p:nvSpPr>
          <p:cNvPr id="6" name="TextBox 5">
            <a:extLst>
              <a:ext uri="{FF2B5EF4-FFF2-40B4-BE49-F238E27FC236}">
                <a16:creationId xmlns:a16="http://schemas.microsoft.com/office/drawing/2014/main" id="{9249C821-C115-1E49-32CD-4140F6BB7241}"/>
              </a:ext>
            </a:extLst>
          </p:cNvPr>
          <p:cNvSpPr txBox="1"/>
          <p:nvPr/>
        </p:nvSpPr>
        <p:spPr>
          <a:xfrm>
            <a:off x="6805649" y="1347169"/>
            <a:ext cx="5008556" cy="5107621"/>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dirty="0"/>
              <a:t>An effective entrance routine requires the following steps:</a:t>
            </a:r>
          </a:p>
          <a:p>
            <a:pPr marL="342000" indent="-342000">
              <a:spcAft>
                <a:spcPts val="1800"/>
              </a:spcAft>
              <a:buFont typeface="+mj-lt"/>
              <a:buAutoNum type="arabicPeriod"/>
            </a:pPr>
            <a:r>
              <a:rPr lang="en-AU" sz="1800" b="0" dirty="0">
                <a:solidFill>
                  <a:srgbClr val="002F5E"/>
                </a:solidFill>
                <a:latin typeface="Montserrat" panose="00000500000000000000" pitchFamily="2" charset="0"/>
              </a:rPr>
              <a:t>Position yourself to see all students.</a:t>
            </a:r>
          </a:p>
          <a:p>
            <a:pPr marL="342000" indent="-342000">
              <a:spcAft>
                <a:spcPts val="1800"/>
              </a:spcAft>
              <a:buFont typeface="+mj-lt"/>
              <a:buAutoNum type="arabicPeriod"/>
            </a:pPr>
            <a:r>
              <a:rPr lang="en-AU" sz="1800" b="0" dirty="0">
                <a:solidFill>
                  <a:srgbClr val="002F5E"/>
                </a:solidFill>
                <a:latin typeface="Montserrat" panose="00000500000000000000" pitchFamily="2" charset="0"/>
              </a:rPr>
              <a:t>Gain all students’ attention.</a:t>
            </a:r>
          </a:p>
          <a:p>
            <a:pPr marL="342000" indent="-342000">
              <a:spcAft>
                <a:spcPts val="1800"/>
              </a:spcAft>
              <a:buFont typeface="+mj-lt"/>
              <a:buAutoNum type="arabicPeriod"/>
            </a:pPr>
            <a:r>
              <a:rPr lang="en-AU" sz="1800" b="0" dirty="0">
                <a:solidFill>
                  <a:srgbClr val="002F5E"/>
                </a:solidFill>
                <a:latin typeface="Montserrat" panose="00000500000000000000" pitchFamily="2" charset="0"/>
              </a:rPr>
              <a:t>Remind all students of the expectations for entering the classroom.</a:t>
            </a:r>
          </a:p>
          <a:p>
            <a:pPr marL="342000" indent="-342000">
              <a:spcAft>
                <a:spcPts val="1800"/>
              </a:spcAft>
              <a:buFont typeface="+mj-lt"/>
              <a:buAutoNum type="arabicPeriod"/>
            </a:pPr>
            <a:r>
              <a:rPr lang="en-AU" sz="18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1800" b="0" dirty="0">
                <a:solidFill>
                  <a:srgbClr val="002F5E"/>
                </a:solidFill>
                <a:latin typeface="Montserrat" panose="00000500000000000000" pitchFamily="2" charset="0"/>
              </a:rPr>
              <a:t>Gain all students’ attention to be ready for the next instructions.</a:t>
            </a:r>
            <a:endParaRPr lang="en-AU" sz="1800" dirty="0"/>
          </a:p>
        </p:txBody>
      </p:sp>
    </p:spTree>
    <p:extLst>
      <p:ext uri="{BB962C8B-B14F-4D97-AF65-F5344CB8AC3E}">
        <p14:creationId xmlns:p14="http://schemas.microsoft.com/office/powerpoint/2010/main" val="10554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EB17D7-E890-EC4C-9399-4EB801AF04E0}"/>
              </a:ext>
            </a:extLst>
          </p:cNvPr>
          <p:cNvSpPr>
            <a:spLocks noGrp="1"/>
          </p:cNvSpPr>
          <p:nvPr>
            <p:ph type="title"/>
          </p:nvPr>
        </p:nvSpPr>
        <p:spPr>
          <a:xfrm>
            <a:off x="631595" y="403210"/>
            <a:ext cx="6599844" cy="760567"/>
          </a:xfrm>
        </p:spPr>
        <p:txBody>
          <a:bodyPr>
            <a:normAutofit/>
          </a:bodyPr>
          <a:lstStyle/>
          <a:p>
            <a:r>
              <a:rPr lang="en-AU" dirty="0"/>
              <a:t>What to say or do next</a:t>
            </a:r>
          </a:p>
        </p:txBody>
      </p:sp>
      <p:sp>
        <p:nvSpPr>
          <p:cNvPr id="4" name="TextBox 3">
            <a:extLst>
              <a:ext uri="{FF2B5EF4-FFF2-40B4-BE49-F238E27FC236}">
                <a16:creationId xmlns:a16="http://schemas.microsoft.com/office/drawing/2014/main" id="{740EE72F-31DC-2851-B6ED-E9A6D1AC6C03}"/>
              </a:ext>
            </a:extLst>
          </p:cNvPr>
          <p:cNvSpPr txBox="1"/>
          <p:nvPr/>
        </p:nvSpPr>
        <p:spPr>
          <a:xfrm>
            <a:off x="698473" y="1654295"/>
            <a:ext cx="6532966" cy="4718583"/>
          </a:xfrm>
          <a:prstGeom prst="rect">
            <a:avLst/>
          </a:prstGeom>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dirty="0"/>
              <a:t>An effective entrance routine requires the following steps: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Position yourself to see all students.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Remind all students of the expectations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for entering the classroom.</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 to be ready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for the next instructions.</a:t>
            </a:r>
            <a:endParaRPr lang="en-AU" sz="2000" dirty="0"/>
          </a:p>
        </p:txBody>
      </p:sp>
      <p:sp>
        <p:nvSpPr>
          <p:cNvPr id="5" name="Rectangle 4">
            <a:extLst>
              <a:ext uri="{FF2B5EF4-FFF2-40B4-BE49-F238E27FC236}">
                <a16:creationId xmlns:a16="http://schemas.microsoft.com/office/drawing/2014/main" id="{9CB4FA35-6570-C347-63C4-B493C6D9C304}"/>
              </a:ext>
              <a:ext uri="{C183D7F6-B498-43B3-948B-1728B52AA6E4}">
                <adec:decorative xmlns:adec="http://schemas.microsoft.com/office/drawing/2017/decorative" val="1"/>
              </a:ext>
            </a:extLst>
          </p:cNvPr>
          <p:cNvSpPr/>
          <p:nvPr/>
        </p:nvSpPr>
        <p:spPr>
          <a:xfrm>
            <a:off x="7933765" y="0"/>
            <a:ext cx="425823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ctr"/>
          <a:lstStyle/>
          <a:p>
            <a:pPr algn="ctr"/>
            <a:endParaRPr lang="en-US" sz="2400" dirty="0"/>
          </a:p>
        </p:txBody>
      </p:sp>
      <p:pic>
        <p:nvPicPr>
          <p:cNvPr id="3" name="Content Placeholder 31">
            <a:extLst>
              <a:ext uri="{FF2B5EF4-FFF2-40B4-BE49-F238E27FC236}">
                <a16:creationId xmlns:a16="http://schemas.microsoft.com/office/drawing/2014/main" id="{965099C3-7A93-31B6-5D50-7361187DA622}"/>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9700949" y="4761344"/>
            <a:ext cx="2147865" cy="2096655"/>
          </a:xfrm>
          <a:prstGeom prst="rect">
            <a:avLst/>
          </a:prstGeom>
        </p:spPr>
      </p:pic>
      <p:sp>
        <p:nvSpPr>
          <p:cNvPr id="8" name="Rectangle 7">
            <a:extLst>
              <a:ext uri="{FF2B5EF4-FFF2-40B4-BE49-F238E27FC236}">
                <a16:creationId xmlns:a16="http://schemas.microsoft.com/office/drawing/2014/main" id="{70A5D5F1-80D1-8861-A12D-2A4CEE1F49FC}"/>
              </a:ext>
            </a:extLst>
          </p:cNvPr>
          <p:cNvSpPr/>
          <p:nvPr/>
        </p:nvSpPr>
        <p:spPr>
          <a:xfrm>
            <a:off x="8102198" y="1707140"/>
            <a:ext cx="3921368" cy="126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2255" fontAlgn="base">
              <a:lnSpc>
                <a:spcPct val="120000"/>
              </a:lnSpc>
              <a:spcAft>
                <a:spcPts val="3600"/>
              </a:spcAft>
            </a:pPr>
            <a:r>
              <a:rPr lang="en-AU" sz="2000" dirty="0">
                <a:solidFill>
                  <a:schemeClr val="bg1"/>
                </a:solidFill>
              </a:rPr>
              <a:t>What are my key takeaways from </a:t>
            </a:r>
            <a:br>
              <a:rPr lang="en-AU" sz="2000" dirty="0">
                <a:solidFill>
                  <a:schemeClr val="bg1"/>
                </a:solidFill>
              </a:rPr>
            </a:br>
            <a:r>
              <a:rPr lang="en-AU" sz="2000" dirty="0">
                <a:solidFill>
                  <a:schemeClr val="bg1"/>
                </a:solidFill>
              </a:rPr>
              <a:t>this activity?</a:t>
            </a:r>
          </a:p>
        </p:txBody>
      </p:sp>
    </p:spTree>
    <p:extLst>
      <p:ext uri="{BB962C8B-B14F-4D97-AF65-F5344CB8AC3E}">
        <p14:creationId xmlns:p14="http://schemas.microsoft.com/office/powerpoint/2010/main" val="32307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81CC5B-0DB0-FF0A-B62C-AF7CB7002942}"/>
              </a:ext>
            </a:extLst>
          </p:cNvPr>
          <p:cNvSpPr>
            <a:spLocks noGrp="1"/>
          </p:cNvSpPr>
          <p:nvPr>
            <p:ph type="title"/>
          </p:nvPr>
        </p:nvSpPr>
        <p:spPr/>
        <p:txBody>
          <a:bodyPr>
            <a:normAutofit/>
          </a:bodyPr>
          <a:lstStyle/>
          <a:p>
            <a:r>
              <a:rPr lang="en-AU" dirty="0"/>
              <a:t>Planning and scripting for rehearsal</a:t>
            </a:r>
          </a:p>
        </p:txBody>
      </p:sp>
      <p:sp>
        <p:nvSpPr>
          <p:cNvPr id="2" name="TextBox 1">
            <a:extLst>
              <a:ext uri="{FF2B5EF4-FFF2-40B4-BE49-F238E27FC236}">
                <a16:creationId xmlns:a16="http://schemas.microsoft.com/office/drawing/2014/main" id="{52ABFC2C-0C1D-29A2-D2F3-5A9D5861E0A2}"/>
              </a:ext>
            </a:extLst>
          </p:cNvPr>
          <p:cNvSpPr txBox="1"/>
          <p:nvPr/>
        </p:nvSpPr>
        <p:spPr>
          <a:xfrm>
            <a:off x="698473" y="1654295"/>
            <a:ext cx="6532966" cy="4718583"/>
          </a:xfrm>
          <a:prstGeom prst="rect">
            <a:avLst/>
          </a:prstGeom>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dirty="0"/>
              <a:t>An effective entrance routine requires the following steps: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Position yourself to see all students.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Remind all students of the expectations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for entering the classroom.</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 to be ready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for the next instructions.</a:t>
            </a:r>
            <a:endParaRPr lang="en-AU" sz="2000" dirty="0"/>
          </a:p>
        </p:txBody>
      </p:sp>
      <p:sp>
        <p:nvSpPr>
          <p:cNvPr id="5" name="Right Brace 4">
            <a:extLst>
              <a:ext uri="{FF2B5EF4-FFF2-40B4-BE49-F238E27FC236}">
                <a16:creationId xmlns:a16="http://schemas.microsoft.com/office/drawing/2014/main" id="{D75B0A5B-60AA-4E39-7FC7-E13CAD1C0CEF}"/>
              </a:ext>
              <a:ext uri="{C183D7F6-B498-43B3-948B-1728B52AA6E4}">
                <adec:decorative xmlns:adec="http://schemas.microsoft.com/office/drawing/2017/decorative" val="1"/>
              </a:ext>
            </a:extLst>
          </p:cNvPr>
          <p:cNvSpPr/>
          <p:nvPr/>
        </p:nvSpPr>
        <p:spPr>
          <a:xfrm>
            <a:off x="7817659" y="2654049"/>
            <a:ext cx="482138" cy="180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6" name="TextBox 4">
            <a:extLst>
              <a:ext uri="{FF2B5EF4-FFF2-40B4-BE49-F238E27FC236}">
                <a16:creationId xmlns:a16="http://schemas.microsoft.com/office/drawing/2014/main" id="{0CAB3DD0-88B0-EA0E-9BFE-FF39AD6A5B60}"/>
              </a:ext>
            </a:extLst>
          </p:cNvPr>
          <p:cNvSpPr txBox="1"/>
          <p:nvPr/>
        </p:nvSpPr>
        <p:spPr>
          <a:xfrm>
            <a:off x="8412832" y="3131903"/>
            <a:ext cx="2867094" cy="914400"/>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800" b="0" i="0" spc="0" baseline="0" dirty="0">
                <a:solidFill>
                  <a:schemeClr val="accent1"/>
                </a:solidFill>
                <a:latin typeface="Montserrat Medium" pitchFamily="2" charset="77"/>
              </a:rPr>
              <a:t>Plan, script, rehearse</a:t>
            </a:r>
          </a:p>
        </p:txBody>
      </p:sp>
      <p:sp>
        <p:nvSpPr>
          <p:cNvPr id="8" name="Right Brace 7">
            <a:extLst>
              <a:ext uri="{FF2B5EF4-FFF2-40B4-BE49-F238E27FC236}">
                <a16:creationId xmlns:a16="http://schemas.microsoft.com/office/drawing/2014/main" id="{37F10E23-7055-6EF4-528A-86EBBF8A07FB}"/>
              </a:ext>
              <a:ext uri="{C183D7F6-B498-43B3-948B-1728B52AA6E4}">
                <adec:decorative xmlns:adec="http://schemas.microsoft.com/office/drawing/2017/decorative" val="1"/>
              </a:ext>
            </a:extLst>
          </p:cNvPr>
          <p:cNvSpPr/>
          <p:nvPr/>
        </p:nvSpPr>
        <p:spPr>
          <a:xfrm>
            <a:off x="7817659" y="4888414"/>
            <a:ext cx="482138" cy="12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9" name="TextBox 7">
            <a:extLst>
              <a:ext uri="{FF2B5EF4-FFF2-40B4-BE49-F238E27FC236}">
                <a16:creationId xmlns:a16="http://schemas.microsoft.com/office/drawing/2014/main" id="{73AD528F-CBDE-7213-2C59-68A161130B0C}"/>
              </a:ext>
            </a:extLst>
          </p:cNvPr>
          <p:cNvSpPr txBox="1"/>
          <p:nvPr/>
        </p:nvSpPr>
        <p:spPr>
          <a:xfrm>
            <a:off x="8412831" y="5085825"/>
            <a:ext cx="2701013" cy="914400"/>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800" b="0" i="0" spc="0" baseline="0" dirty="0">
                <a:solidFill>
                  <a:schemeClr val="accent1"/>
                </a:solidFill>
                <a:latin typeface="Montserrat Medium" pitchFamily="2" charset="77"/>
              </a:rPr>
              <a:t>Plan, script, rehearse</a:t>
            </a:r>
          </a:p>
        </p:txBody>
      </p:sp>
    </p:spTree>
    <p:extLst>
      <p:ext uri="{BB962C8B-B14F-4D97-AF65-F5344CB8AC3E}">
        <p14:creationId xmlns:p14="http://schemas.microsoft.com/office/powerpoint/2010/main" val="50573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00D5E9-5465-486F-E8FF-0CA9BE3EB800}"/>
              </a:ext>
            </a:extLst>
          </p:cNvPr>
          <p:cNvSpPr>
            <a:spLocks noGrp="1"/>
          </p:cNvSpPr>
          <p:nvPr>
            <p:ph type="title"/>
          </p:nvPr>
        </p:nvSpPr>
        <p:spPr/>
        <p:txBody>
          <a:bodyPr>
            <a:normAutofit/>
          </a:bodyPr>
          <a:lstStyle/>
          <a:p>
            <a:r>
              <a:rPr lang="en-AU" dirty="0"/>
              <a:t>Planning and scripting an entrance routine</a:t>
            </a:r>
          </a:p>
        </p:txBody>
      </p:sp>
      <p:sp>
        <p:nvSpPr>
          <p:cNvPr id="8" name="TextBox 7">
            <a:extLst>
              <a:ext uri="{FF2B5EF4-FFF2-40B4-BE49-F238E27FC236}">
                <a16:creationId xmlns:a16="http://schemas.microsoft.com/office/drawing/2014/main" id="{EFEEDEE2-52F7-05C8-4AAF-81F3FBE2347E}"/>
              </a:ext>
            </a:extLst>
          </p:cNvPr>
          <p:cNvSpPr txBox="1"/>
          <p:nvPr/>
        </p:nvSpPr>
        <p:spPr>
          <a:xfrm>
            <a:off x="634999" y="1751679"/>
            <a:ext cx="7871254" cy="3354641"/>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800"/>
              </a:spcAft>
            </a:pPr>
            <a:r>
              <a:rPr lang="en-AU" sz="2000" dirty="0">
                <a:solidFill>
                  <a:srgbClr val="002F5E"/>
                </a:solidFill>
                <a:latin typeface="Montserrat"/>
              </a:rPr>
              <a:t>We are using Chapter 6 of the handbook.</a:t>
            </a:r>
          </a:p>
          <a:p>
            <a:pPr marL="342000" indent="-342000">
              <a:spcAft>
                <a:spcPts val="1800"/>
              </a:spcAft>
              <a:buFont typeface="+mj-lt"/>
              <a:buAutoNum type="arabicPeriod"/>
            </a:pPr>
            <a:r>
              <a:rPr lang="en-AU" sz="2000" dirty="0">
                <a:solidFill>
                  <a:srgbClr val="002F5E"/>
                </a:solidFill>
                <a:latin typeface="Montserrat"/>
              </a:rPr>
              <a:t>Read Section 1.1 of the handbook then use Section 2.1 </a:t>
            </a:r>
            <a:br>
              <a:rPr lang="en-AU" sz="2000" dirty="0">
                <a:solidFill>
                  <a:srgbClr val="002F5E"/>
                </a:solidFill>
                <a:latin typeface="Montserrat"/>
              </a:rPr>
            </a:br>
            <a:r>
              <a:rPr lang="en-AU" sz="2000" dirty="0">
                <a:solidFill>
                  <a:srgbClr val="002F5E"/>
                </a:solidFill>
                <a:latin typeface="Montserrat"/>
              </a:rPr>
              <a:t>to plan where you'll position yourself at the start of the entrance routine.</a:t>
            </a:r>
          </a:p>
          <a:p>
            <a:pPr marL="342000" indent="-342000">
              <a:spcAft>
                <a:spcPts val="1800"/>
              </a:spcAft>
              <a:buFont typeface="+mj-lt"/>
              <a:buAutoNum type="arabicPeriod"/>
            </a:pPr>
            <a:r>
              <a:rPr lang="en-AU" sz="2000" dirty="0">
                <a:solidFill>
                  <a:srgbClr val="002F5E"/>
                </a:solidFill>
                <a:latin typeface="Montserrat"/>
              </a:rPr>
              <a:t>Read Section 1.2 then use Section 2.2 to plan and script how you'll gain all students’ attention.</a:t>
            </a:r>
          </a:p>
          <a:p>
            <a:pPr marL="342000" indent="-342000">
              <a:spcAft>
                <a:spcPts val="1800"/>
              </a:spcAft>
              <a:buFont typeface="+mj-lt"/>
              <a:buAutoNum type="arabicPeriod"/>
            </a:pPr>
            <a:r>
              <a:rPr lang="en-AU" sz="2000" dirty="0">
                <a:solidFill>
                  <a:srgbClr val="002F5E"/>
                </a:solidFill>
                <a:latin typeface="Montserrat"/>
              </a:rPr>
              <a:t>Read Section 1.3 then use Section 2.3 to script your expectations for students entering the classroom.</a:t>
            </a:r>
          </a:p>
        </p:txBody>
      </p:sp>
    </p:spTree>
    <p:extLst>
      <p:ext uri="{BB962C8B-B14F-4D97-AF65-F5344CB8AC3E}">
        <p14:creationId xmlns:p14="http://schemas.microsoft.com/office/powerpoint/2010/main" val="263534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194023-669B-758F-3E40-4D2F3EB9D109}"/>
              </a:ext>
            </a:extLst>
          </p:cNvPr>
          <p:cNvSpPr>
            <a:spLocks noGrp="1"/>
          </p:cNvSpPr>
          <p:nvPr>
            <p:ph type="title"/>
          </p:nvPr>
        </p:nvSpPr>
        <p:spPr/>
        <p:txBody>
          <a:bodyPr>
            <a:normAutofit/>
          </a:bodyPr>
          <a:lstStyle/>
          <a:p>
            <a:r>
              <a:rPr lang="en-AU" dirty="0"/>
              <a:t>Rehearsal and feedback​</a:t>
            </a:r>
          </a:p>
        </p:txBody>
      </p:sp>
      <p:sp>
        <p:nvSpPr>
          <p:cNvPr id="3" name="TextBox 2">
            <a:extLst>
              <a:ext uri="{FF2B5EF4-FFF2-40B4-BE49-F238E27FC236}">
                <a16:creationId xmlns:a16="http://schemas.microsoft.com/office/drawing/2014/main" id="{88E419CA-E1FE-7A22-C4AD-B6981F359C9F}"/>
              </a:ext>
            </a:extLst>
          </p:cNvPr>
          <p:cNvSpPr txBox="1"/>
          <p:nvPr/>
        </p:nvSpPr>
        <p:spPr>
          <a:xfrm>
            <a:off x="634999" y="1751679"/>
            <a:ext cx="11225824"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sz="2000" dirty="0"/>
              <a:t>‘I saw (or heard) you … [refer to checklist item].’ </a:t>
            </a:r>
          </a:p>
          <a:p>
            <a:pPr marL="0" lvl="1" indent="0">
              <a:buNone/>
            </a:pPr>
            <a:r>
              <a:rPr lang="en-AU" sz="2000" dirty="0"/>
              <a:t>‘I didn’t see (or hear) you … [refer to checklist item].’</a:t>
            </a:r>
          </a:p>
          <a:p>
            <a:pPr>
              <a:spcBef>
                <a:spcPts val="2000"/>
              </a:spcBef>
              <a:spcAft>
                <a:spcPts val="1800"/>
              </a:spcAft>
            </a:pPr>
            <a:r>
              <a:rPr lang="en-AU" sz="2400" dirty="0"/>
              <a:t>An effective entrance routine requires the following steps: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Position yourself to see all students.</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Remind all students of the expectations for entering the classroom.</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 to be ready for the next instructions.</a:t>
            </a:r>
            <a:endParaRPr lang="en-AU" sz="2000" dirty="0"/>
          </a:p>
        </p:txBody>
      </p:sp>
    </p:spTree>
    <p:extLst>
      <p:ext uri="{BB962C8B-B14F-4D97-AF65-F5344CB8AC3E}">
        <p14:creationId xmlns:p14="http://schemas.microsoft.com/office/powerpoint/2010/main" val="254943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05A30-55C6-284D-907B-E1CF432E8439}"/>
              </a:ext>
            </a:extLst>
          </p:cNvPr>
          <p:cNvSpPr>
            <a:spLocks noGrp="1"/>
          </p:cNvSpPr>
          <p:nvPr>
            <p:ph type="title"/>
          </p:nvPr>
        </p:nvSpPr>
        <p:spPr/>
        <p:txBody>
          <a:bodyPr>
            <a:normAutofit/>
          </a:bodyPr>
          <a:lstStyle/>
          <a:p>
            <a:r>
              <a:rPr lang="en-AU" dirty="0"/>
              <a:t>Planning and scripting for rehearsal</a:t>
            </a:r>
          </a:p>
        </p:txBody>
      </p:sp>
      <p:sp>
        <p:nvSpPr>
          <p:cNvPr id="11" name="TextBox 10">
            <a:extLst>
              <a:ext uri="{FF2B5EF4-FFF2-40B4-BE49-F238E27FC236}">
                <a16:creationId xmlns:a16="http://schemas.microsoft.com/office/drawing/2014/main" id="{C26295BB-2F96-8449-5E26-DC5B2071DD1F}"/>
              </a:ext>
            </a:extLst>
          </p:cNvPr>
          <p:cNvSpPr txBox="1"/>
          <p:nvPr/>
        </p:nvSpPr>
        <p:spPr>
          <a:xfrm>
            <a:off x="698473" y="1654295"/>
            <a:ext cx="6532966" cy="4718583"/>
          </a:xfrm>
          <a:prstGeom prst="rect">
            <a:avLst/>
          </a:prstGeom>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dirty="0"/>
              <a:t>An effective entrance routine requires the following steps:</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Position yourself to see all students.</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Gain all students’ attention.</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Remind all students of the expectations </a:t>
            </a:r>
            <a:br>
              <a:rPr lang="en-AU" sz="2000" b="0" dirty="0">
                <a:solidFill>
                  <a:schemeClr val="accent6">
                    <a:lumMod val="75000"/>
                    <a:lumOff val="25000"/>
                  </a:schemeClr>
                </a:solidFill>
                <a:latin typeface="Montserrat" panose="00000500000000000000" pitchFamily="2" charset="0"/>
              </a:rPr>
            </a:br>
            <a:r>
              <a:rPr lang="en-AU" sz="2000" b="0" dirty="0">
                <a:solidFill>
                  <a:schemeClr val="accent6">
                    <a:lumMod val="75000"/>
                    <a:lumOff val="25000"/>
                  </a:schemeClr>
                </a:solidFill>
                <a:latin typeface="Montserrat" panose="00000500000000000000" pitchFamily="2" charset="0"/>
              </a:rPr>
              <a:t>for entering the classroom.</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 to be ready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for the next instructions.</a:t>
            </a:r>
            <a:endParaRPr lang="en-AU" sz="2000" dirty="0"/>
          </a:p>
        </p:txBody>
      </p:sp>
      <p:sp>
        <p:nvSpPr>
          <p:cNvPr id="5" name="Right Brace 4">
            <a:extLst>
              <a:ext uri="{FF2B5EF4-FFF2-40B4-BE49-F238E27FC236}">
                <a16:creationId xmlns:a16="http://schemas.microsoft.com/office/drawing/2014/main" id="{887505E4-CE80-DBD2-779A-389BE30563BF}"/>
              </a:ext>
              <a:ext uri="{C183D7F6-B498-43B3-948B-1728B52AA6E4}">
                <adec:decorative xmlns:adec="http://schemas.microsoft.com/office/drawing/2017/decorative" val="1"/>
              </a:ext>
            </a:extLst>
          </p:cNvPr>
          <p:cNvSpPr/>
          <p:nvPr/>
        </p:nvSpPr>
        <p:spPr>
          <a:xfrm>
            <a:off x="7817659" y="2654049"/>
            <a:ext cx="482138" cy="1800000"/>
          </a:xfrm>
          <a:prstGeom prst="rightBrace">
            <a:avLst/>
          </a:prstGeom>
          <a:ln>
            <a:solidFill>
              <a:schemeClr val="accent6">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dirty="0"/>
          </a:p>
        </p:txBody>
      </p:sp>
      <p:sp>
        <p:nvSpPr>
          <p:cNvPr id="6" name="TextBox 4">
            <a:extLst>
              <a:ext uri="{FF2B5EF4-FFF2-40B4-BE49-F238E27FC236}">
                <a16:creationId xmlns:a16="http://schemas.microsoft.com/office/drawing/2014/main" id="{5585B047-BCB9-0D5E-372C-3ACC00B66EFA}"/>
              </a:ext>
            </a:extLst>
          </p:cNvPr>
          <p:cNvSpPr txBox="1"/>
          <p:nvPr/>
        </p:nvSpPr>
        <p:spPr>
          <a:xfrm>
            <a:off x="8412832" y="3131903"/>
            <a:ext cx="2867094" cy="914400"/>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800" b="0" i="0" spc="0" baseline="0" dirty="0">
                <a:solidFill>
                  <a:schemeClr val="accent6">
                    <a:lumMod val="75000"/>
                    <a:lumOff val="25000"/>
                  </a:schemeClr>
                </a:solidFill>
                <a:latin typeface="Montserrat Medium" pitchFamily="2" charset="77"/>
              </a:rPr>
              <a:t>Plan, script, rehearse</a:t>
            </a:r>
          </a:p>
        </p:txBody>
      </p:sp>
      <p:sp>
        <p:nvSpPr>
          <p:cNvPr id="7" name="Right Brace 6">
            <a:extLst>
              <a:ext uri="{FF2B5EF4-FFF2-40B4-BE49-F238E27FC236}">
                <a16:creationId xmlns:a16="http://schemas.microsoft.com/office/drawing/2014/main" id="{95C3425B-004B-1E5E-1E90-4F3C17C3833E}"/>
              </a:ext>
              <a:ext uri="{C183D7F6-B498-43B3-948B-1728B52AA6E4}">
                <adec:decorative xmlns:adec="http://schemas.microsoft.com/office/drawing/2017/decorative" val="1"/>
              </a:ext>
            </a:extLst>
          </p:cNvPr>
          <p:cNvSpPr/>
          <p:nvPr/>
        </p:nvSpPr>
        <p:spPr>
          <a:xfrm>
            <a:off x="7817659" y="4888414"/>
            <a:ext cx="482138" cy="12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dirty="0"/>
          </a:p>
        </p:txBody>
      </p:sp>
      <p:sp>
        <p:nvSpPr>
          <p:cNvPr id="10" name="TextBox 7">
            <a:extLst>
              <a:ext uri="{FF2B5EF4-FFF2-40B4-BE49-F238E27FC236}">
                <a16:creationId xmlns:a16="http://schemas.microsoft.com/office/drawing/2014/main" id="{B080CABD-4228-5949-B8E0-A35BD85170B4}"/>
              </a:ext>
            </a:extLst>
          </p:cNvPr>
          <p:cNvSpPr txBox="1"/>
          <p:nvPr/>
        </p:nvSpPr>
        <p:spPr>
          <a:xfrm>
            <a:off x="8412831" y="5085825"/>
            <a:ext cx="2701013" cy="914400"/>
          </a:xfrm>
          <a:prstGeom prst="rect">
            <a:avLst/>
          </a:prstGeom>
        </p:spPr>
        <p:txBody>
          <a:bodyPr vert="horz" wrap="non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800" b="0" i="0" spc="0" baseline="0" dirty="0">
                <a:solidFill>
                  <a:schemeClr val="accent1"/>
                </a:solidFill>
                <a:latin typeface="Montserrat Medium" pitchFamily="2" charset="77"/>
              </a:rPr>
              <a:t>Plan, script, rehearse</a:t>
            </a:r>
          </a:p>
        </p:txBody>
      </p:sp>
    </p:spTree>
    <p:extLst>
      <p:ext uri="{BB962C8B-B14F-4D97-AF65-F5344CB8AC3E}">
        <p14:creationId xmlns:p14="http://schemas.microsoft.com/office/powerpoint/2010/main" val="349596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21297-BAED-2820-3252-8F841C208367}"/>
              </a:ext>
            </a:extLst>
          </p:cNvPr>
          <p:cNvSpPr>
            <a:spLocks noGrp="1"/>
          </p:cNvSpPr>
          <p:nvPr>
            <p:ph type="title"/>
          </p:nvPr>
        </p:nvSpPr>
        <p:spPr/>
        <p:txBody>
          <a:bodyPr>
            <a:normAutofit/>
          </a:bodyPr>
          <a:lstStyle/>
          <a:p>
            <a:r>
              <a:rPr lang="en-AU" dirty="0"/>
              <a:t>Planning an entrance routine</a:t>
            </a:r>
          </a:p>
        </p:txBody>
      </p:sp>
      <p:sp>
        <p:nvSpPr>
          <p:cNvPr id="3" name="TextBox 2">
            <a:extLst>
              <a:ext uri="{FF2B5EF4-FFF2-40B4-BE49-F238E27FC236}">
                <a16:creationId xmlns:a16="http://schemas.microsoft.com/office/drawing/2014/main" id="{AECD2E45-34CA-6354-FCA6-5954FD7B319D}"/>
              </a:ext>
            </a:extLst>
          </p:cNvPr>
          <p:cNvSpPr txBox="1"/>
          <p:nvPr/>
        </p:nvSpPr>
        <p:spPr>
          <a:xfrm>
            <a:off x="634998" y="1750947"/>
            <a:ext cx="8121543" cy="3354641"/>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800"/>
              </a:spcAft>
            </a:pPr>
            <a:r>
              <a:rPr lang="en-AU" sz="2000" dirty="0">
                <a:solidFill>
                  <a:srgbClr val="002F5E"/>
                </a:solidFill>
                <a:latin typeface="Montserrat"/>
              </a:rPr>
              <a:t>We are using Chapter 6 of the handbook.</a:t>
            </a:r>
          </a:p>
          <a:p>
            <a:pPr marL="342000" indent="-342000">
              <a:spcAft>
                <a:spcPts val="1800"/>
              </a:spcAft>
              <a:buFont typeface="+mj-lt"/>
              <a:buAutoNum type="arabicPeriod"/>
            </a:pPr>
            <a:r>
              <a:rPr lang="en-AU" sz="2000" dirty="0">
                <a:solidFill>
                  <a:srgbClr val="002F5E"/>
                </a:solidFill>
                <a:latin typeface="Montserrat"/>
              </a:rPr>
              <a:t>Read Section 1.4 of the handbook, then use Section 2.4 </a:t>
            </a:r>
            <a:br>
              <a:rPr lang="en-AU" sz="2000" dirty="0">
                <a:solidFill>
                  <a:srgbClr val="002F5E"/>
                </a:solidFill>
                <a:latin typeface="Montserrat"/>
              </a:rPr>
            </a:br>
            <a:r>
              <a:rPr lang="en-AU" sz="2000" dirty="0">
                <a:solidFill>
                  <a:srgbClr val="002F5E"/>
                </a:solidFill>
                <a:latin typeface="Montserrat"/>
              </a:rPr>
              <a:t>to plan and script how you'll </a:t>
            </a:r>
            <a:r>
              <a:rPr lang="en-AU" sz="2000" b="0" dirty="0">
                <a:solidFill>
                  <a:srgbClr val="002F5E"/>
                </a:solidFill>
                <a:latin typeface="Montserrat" panose="00000500000000000000" pitchFamily="2" charset="0"/>
              </a:rPr>
              <a:t>monitor and reinforce behaviour expectations as students enter.</a:t>
            </a:r>
            <a:endParaRPr lang="en-AU" sz="2000" dirty="0">
              <a:solidFill>
                <a:srgbClr val="002F5E"/>
              </a:solidFill>
              <a:latin typeface="Montserrat" panose="00000500000000000000" pitchFamily="2" charset="0"/>
            </a:endParaRPr>
          </a:p>
          <a:p>
            <a:pPr marL="342000" indent="-342000">
              <a:spcAft>
                <a:spcPts val="1800"/>
              </a:spcAft>
              <a:buFont typeface="+mj-lt"/>
              <a:buAutoNum type="arabicPeriod"/>
            </a:pPr>
            <a:r>
              <a:rPr lang="en-AU" sz="2000" dirty="0">
                <a:solidFill>
                  <a:srgbClr val="002F5E"/>
                </a:solidFill>
                <a:latin typeface="Montserrat"/>
              </a:rPr>
              <a:t>Read Section 1.5 of the handbook, then use Section 2.5 </a:t>
            </a:r>
            <a:br>
              <a:rPr lang="en-AU" sz="2000" dirty="0">
                <a:solidFill>
                  <a:srgbClr val="002F5E"/>
                </a:solidFill>
                <a:latin typeface="Montserrat"/>
              </a:rPr>
            </a:br>
            <a:r>
              <a:rPr lang="en-AU" sz="2000" dirty="0">
                <a:solidFill>
                  <a:srgbClr val="002F5E"/>
                </a:solidFill>
                <a:latin typeface="Montserrat"/>
              </a:rPr>
              <a:t>to plan and script how you'll </a:t>
            </a:r>
            <a:r>
              <a:rPr lang="en-AU" sz="2000" b="0" dirty="0">
                <a:solidFill>
                  <a:srgbClr val="002F5E"/>
                </a:solidFill>
                <a:latin typeface="Montserrat" panose="00000500000000000000" pitchFamily="2" charset="0"/>
              </a:rPr>
              <a:t>gain all students’ attention </a:t>
            </a:r>
            <a:br>
              <a:rPr lang="en-AU" sz="2000" b="0" dirty="0">
                <a:solidFill>
                  <a:srgbClr val="002F5E"/>
                </a:solidFill>
                <a:latin typeface="Montserrat" panose="00000500000000000000" pitchFamily="2" charset="0"/>
              </a:rPr>
            </a:br>
            <a:r>
              <a:rPr lang="en-AU" sz="2000" b="0" dirty="0">
                <a:solidFill>
                  <a:srgbClr val="002F5E"/>
                </a:solidFill>
                <a:latin typeface="Montserrat" panose="00000500000000000000" pitchFamily="2" charset="0"/>
              </a:rPr>
              <a:t>to be ready for the next instructions.</a:t>
            </a:r>
          </a:p>
        </p:txBody>
      </p:sp>
    </p:spTree>
    <p:extLst>
      <p:ext uri="{BB962C8B-B14F-4D97-AF65-F5344CB8AC3E}">
        <p14:creationId xmlns:p14="http://schemas.microsoft.com/office/powerpoint/2010/main" val="17714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4AD4A-D11D-7D51-8F16-5347017C9C9E}"/>
              </a:ext>
            </a:extLst>
          </p:cNvPr>
          <p:cNvSpPr>
            <a:spLocks noGrp="1"/>
          </p:cNvSpPr>
          <p:nvPr>
            <p:ph type="title"/>
          </p:nvPr>
        </p:nvSpPr>
        <p:spPr>
          <a:xfrm>
            <a:off x="838200" y="365125"/>
            <a:ext cx="10515600" cy="6132657"/>
          </a:xfrm>
        </p:spPr>
        <p:txBody>
          <a:bodyPr>
            <a:normAutofit/>
          </a:bodyPr>
          <a:lstStyle/>
          <a:p>
            <a:r>
              <a:rPr lang="en-AU" sz="5400" b="1" dirty="0">
                <a:latin typeface="Montserrat" panose="00000500000000000000" pitchFamily="2" charset="0"/>
              </a:rPr>
              <a:t>Entrance routine: </a:t>
            </a:r>
            <a:br>
              <a:rPr lang="en-AU" sz="5400" b="1" dirty="0">
                <a:latin typeface="Montserrat" panose="00000500000000000000" pitchFamily="2" charset="0"/>
              </a:rPr>
            </a:br>
            <a:r>
              <a:rPr lang="en-AU" sz="5400" b="1" dirty="0">
                <a:latin typeface="Montserrat" panose="00000500000000000000" pitchFamily="2" charset="0"/>
              </a:rPr>
              <a:t>Practical refinement</a:t>
            </a:r>
          </a:p>
        </p:txBody>
      </p:sp>
    </p:spTree>
    <p:extLst>
      <p:ext uri="{BB962C8B-B14F-4D97-AF65-F5344CB8AC3E}">
        <p14:creationId xmlns:p14="http://schemas.microsoft.com/office/powerpoint/2010/main" val="426236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5FC39C-CEA2-188D-1DAB-3E587950EA19}"/>
              </a:ext>
            </a:extLst>
          </p:cNvPr>
          <p:cNvSpPr>
            <a:spLocks noGrp="1"/>
          </p:cNvSpPr>
          <p:nvPr>
            <p:ph type="title"/>
          </p:nvPr>
        </p:nvSpPr>
        <p:spPr/>
        <p:txBody>
          <a:bodyPr>
            <a:normAutofit/>
          </a:bodyPr>
          <a:lstStyle/>
          <a:p>
            <a:r>
              <a:rPr lang="en-AU" dirty="0"/>
              <a:t>Rehearsal and feedback</a:t>
            </a:r>
          </a:p>
        </p:txBody>
      </p:sp>
      <p:sp>
        <p:nvSpPr>
          <p:cNvPr id="2" name="TextBox 1">
            <a:extLst>
              <a:ext uri="{FF2B5EF4-FFF2-40B4-BE49-F238E27FC236}">
                <a16:creationId xmlns:a16="http://schemas.microsoft.com/office/drawing/2014/main" id="{B3DC4C4F-22E2-8F86-A132-C6E3956EA007}"/>
              </a:ext>
            </a:extLst>
          </p:cNvPr>
          <p:cNvSpPr txBox="1"/>
          <p:nvPr/>
        </p:nvSpPr>
        <p:spPr>
          <a:xfrm>
            <a:off x="634999" y="1651444"/>
            <a:ext cx="11225824"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sz="2000" dirty="0"/>
              <a:t>‘I saw (or heard) you … [refer to checklist item].’ </a:t>
            </a:r>
          </a:p>
          <a:p>
            <a:pPr marL="0" lvl="1" indent="0">
              <a:buNone/>
            </a:pPr>
            <a:r>
              <a:rPr lang="en-AU" sz="2000" dirty="0"/>
              <a:t>‘I didn’t see (or hear) you … [refer to checklist item].’</a:t>
            </a:r>
          </a:p>
          <a:p>
            <a:pPr>
              <a:spcBef>
                <a:spcPts val="2000"/>
              </a:spcBef>
              <a:spcAft>
                <a:spcPts val="1800"/>
              </a:spcAft>
            </a:pPr>
            <a:r>
              <a:rPr lang="en-AU" sz="2400" dirty="0"/>
              <a:t>An effective entrance routine requires the following steps:</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Position yourself to see all students.</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Gain all students’ attention.</a:t>
            </a:r>
          </a:p>
          <a:p>
            <a:pPr marL="342000" indent="-342000">
              <a:spcAft>
                <a:spcPts val="1800"/>
              </a:spcAft>
              <a:buFont typeface="+mj-lt"/>
              <a:buAutoNum type="arabicPeriod"/>
            </a:pPr>
            <a:r>
              <a:rPr lang="en-AU" sz="2000" b="0" dirty="0">
                <a:solidFill>
                  <a:schemeClr val="accent6">
                    <a:lumMod val="75000"/>
                    <a:lumOff val="25000"/>
                  </a:schemeClr>
                </a:solidFill>
                <a:latin typeface="Montserrat" panose="00000500000000000000" pitchFamily="2" charset="0"/>
              </a:rPr>
              <a:t>Remind all students of the expectations for entering the classroom.</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Monitor and reinforce behaviour expectations as students enter.</a:t>
            </a:r>
          </a:p>
          <a:p>
            <a:pPr marL="342000" indent="-342000">
              <a:spcAft>
                <a:spcPts val="1800"/>
              </a:spcAft>
              <a:buFont typeface="+mj-lt"/>
              <a:buAutoNum type="arabicPeriod"/>
            </a:pPr>
            <a:r>
              <a:rPr lang="en-AU" sz="2000" b="0" dirty="0">
                <a:solidFill>
                  <a:srgbClr val="002F5E"/>
                </a:solidFill>
                <a:latin typeface="Montserrat" panose="00000500000000000000" pitchFamily="2" charset="0"/>
              </a:rPr>
              <a:t>Gain all students’ attention to be ready for the next instructions.</a:t>
            </a:r>
            <a:endParaRPr lang="en-AU" sz="2000" dirty="0"/>
          </a:p>
        </p:txBody>
      </p:sp>
    </p:spTree>
    <p:extLst>
      <p:ext uri="{BB962C8B-B14F-4D97-AF65-F5344CB8AC3E}">
        <p14:creationId xmlns:p14="http://schemas.microsoft.com/office/powerpoint/2010/main" val="99436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A6A66-1C0E-D56A-CE7B-30876C776BD8}"/>
              </a:ext>
            </a:extLst>
          </p:cNvPr>
          <p:cNvSpPr>
            <a:spLocks noGrp="1"/>
          </p:cNvSpPr>
          <p:nvPr>
            <p:ph type="title"/>
          </p:nvPr>
        </p:nvSpPr>
        <p:spPr/>
        <p:txBody>
          <a:bodyPr/>
          <a:lstStyle/>
          <a:p>
            <a:r>
              <a:rPr lang="en-AU" dirty="0"/>
              <a:t>Reflection</a:t>
            </a:r>
          </a:p>
        </p:txBody>
      </p:sp>
      <p:sp>
        <p:nvSpPr>
          <p:cNvPr id="3" name="TextBox 2">
            <a:extLst>
              <a:ext uri="{FF2B5EF4-FFF2-40B4-BE49-F238E27FC236}">
                <a16:creationId xmlns:a16="http://schemas.microsoft.com/office/drawing/2014/main" id="{97E7055D-9C4C-ABA2-94E6-C8E2A9420B3E}"/>
              </a:ext>
            </a:extLst>
          </p:cNvPr>
          <p:cNvSpPr txBox="1"/>
          <p:nvPr/>
        </p:nvSpPr>
        <p:spPr>
          <a:xfrm>
            <a:off x="634999" y="1778903"/>
            <a:ext cx="9655876" cy="2010578"/>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b="0" i="0" u="none" strike="noStrike" kern="1200" cap="none" spc="0" normalizeH="0" baseline="0" dirty="0">
                <a:ln>
                  <a:noFill/>
                </a:ln>
                <a:solidFill>
                  <a:srgbClr val="FFFFFF"/>
                </a:solidFill>
                <a:effectLst/>
                <a:uLnTx/>
                <a:uFillTx/>
                <a:latin typeface="Montserrat" panose="00000500000000000000" pitchFamily="2" charset="0"/>
                <a:ea typeface="+mn-ea"/>
                <a:cs typeface="+mn-cs"/>
              </a:rPr>
              <a:t>What have I learned about an effective entrance routine that I will make sure I include in my own practice?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b="0" i="0" u="none" strike="noStrike" kern="1200" cap="none" spc="0" normalizeH="0" baseline="0" dirty="0">
                <a:ln>
                  <a:noFill/>
                </a:ln>
                <a:solidFill>
                  <a:srgbClr val="FFFFFF"/>
                </a:solidFill>
                <a:effectLst/>
                <a:uLnTx/>
                <a:uFillTx/>
                <a:latin typeface="Montserrat" panose="00000500000000000000" pitchFamily="2" charset="0"/>
                <a:ea typeface="+mn-ea"/>
                <a:cs typeface="+mn-cs"/>
              </a:rPr>
              <a:t>Do I need support to refine this routine? If so, what support do I need?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b="0" i="0" u="none" strike="noStrike" kern="1200" cap="none" spc="0" normalizeH="0" baseline="0" dirty="0">
                <a:ln>
                  <a:noFill/>
                </a:ln>
                <a:solidFill>
                  <a:srgbClr val="FFFFFF"/>
                </a:solidFill>
                <a:effectLst/>
                <a:uLnTx/>
                <a:uFillTx/>
                <a:latin typeface="Montserrat" panose="00000500000000000000" pitchFamily="2" charset="0"/>
                <a:ea typeface="+mn-ea"/>
                <a:cs typeface="+mn-cs"/>
              </a:rPr>
              <a:t>How will I know if I’ve been successful in refining my practice?</a:t>
            </a:r>
          </a:p>
        </p:txBody>
      </p:sp>
      <p:pic>
        <p:nvPicPr>
          <p:cNvPr id="4" name="Content Placeholder 31">
            <a:extLst>
              <a:ext uri="{FF2B5EF4-FFF2-40B4-BE49-F238E27FC236}">
                <a16:creationId xmlns:a16="http://schemas.microsoft.com/office/drawing/2014/main" id="{FE725526-DF30-B7DA-BCE9-75165B50537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461945" y="3524036"/>
            <a:ext cx="3415396" cy="3333964"/>
          </a:xfrm>
          <a:prstGeom prst="rect">
            <a:avLst/>
          </a:prstGeom>
        </p:spPr>
      </p:pic>
    </p:spTree>
    <p:extLst>
      <p:ext uri="{BB962C8B-B14F-4D97-AF65-F5344CB8AC3E}">
        <p14:creationId xmlns:p14="http://schemas.microsoft.com/office/powerpoint/2010/main" val="346036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7F45-9018-7029-A18B-AE059E7336F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63FAA41-18C2-F092-EAA9-1203C16D008F}"/>
              </a:ext>
            </a:extLst>
          </p:cNvPr>
          <p:cNvSpPr>
            <a:spLocks noGrp="1"/>
          </p:cNvSpPr>
          <p:nvPr>
            <p:ph type="title"/>
          </p:nvPr>
        </p:nvSpPr>
        <p:spPr/>
        <p:txBody>
          <a:bodyPr>
            <a:normAutofit/>
          </a:bodyPr>
          <a:lstStyle/>
          <a:p>
            <a:r>
              <a:rPr lang="en-AU" dirty="0"/>
              <a:t>Reflection on practising</a:t>
            </a:r>
          </a:p>
        </p:txBody>
      </p:sp>
      <p:sp>
        <p:nvSpPr>
          <p:cNvPr id="6" name="TextBox 5">
            <a:extLst>
              <a:ext uri="{FF2B5EF4-FFF2-40B4-BE49-F238E27FC236}">
                <a16:creationId xmlns:a16="http://schemas.microsoft.com/office/drawing/2014/main" id="{C7DC420F-7F45-279A-90A0-DD64A103F5FC}"/>
              </a:ext>
            </a:extLst>
          </p:cNvPr>
          <p:cNvSpPr txBox="1"/>
          <p:nvPr/>
        </p:nvSpPr>
        <p:spPr>
          <a:xfrm>
            <a:off x="634999" y="1803226"/>
            <a:ext cx="9555138" cy="3481695"/>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When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practise conducting an entrance routine?</a:t>
            </a:r>
            <a:endParaRPr lang="en-AU" dirty="0"/>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What elements for success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focus on refining?</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What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learn by practising an entrance routine?</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What impact has refining an entrance routine had on students’ engagement in learning?</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What can we celebrate?</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Tx/>
              <a:buSzTx/>
              <a:buFont typeface="Arial"/>
              <a:buChar char="•"/>
              <a:tabLst/>
              <a:defRPr/>
            </a:pPr>
            <a:r>
              <a:rPr kumimoji="0" lang="en-AU" sz="2000" b="0" i="0" u="none" strike="noStrike" kern="1200" cap="none" spc="0" normalizeH="0" baseline="0" noProof="0" dirty="0">
                <a:ln>
                  <a:noFill/>
                </a:ln>
                <a:solidFill>
                  <a:srgbClr val="FFFFFF"/>
                </a:solidFill>
                <a:effectLst/>
                <a:uLnTx/>
                <a:uFillTx/>
                <a:latin typeface="Montserrat"/>
              </a:rPr>
              <a:t>What are </a:t>
            </a:r>
            <a:r>
              <a:rPr lang="en-AU" dirty="0">
                <a:solidFill>
                  <a:srgbClr val="FFFFFF"/>
                </a:solidFill>
                <a:latin typeface="Montserrat"/>
              </a:rPr>
              <a:t>my</a:t>
            </a:r>
            <a:r>
              <a:rPr kumimoji="0" lang="en-AU" sz="2000" b="0" i="0" u="none" strike="noStrike" kern="1200" cap="none" spc="0" normalizeH="0" baseline="0" noProof="0" dirty="0">
                <a:ln>
                  <a:noFill/>
                </a:ln>
                <a:solidFill>
                  <a:srgbClr val="FFFFFF"/>
                </a:solidFill>
                <a:effectLst/>
                <a:uLnTx/>
                <a:uFillTx/>
                <a:latin typeface="Montserrat"/>
              </a:rPr>
              <a:t> next steps in refining </a:t>
            </a:r>
            <a:r>
              <a:rPr lang="en-AU" dirty="0">
                <a:solidFill>
                  <a:srgbClr val="FFFFFF"/>
                </a:solidFill>
                <a:latin typeface="Montserrat"/>
              </a:rPr>
              <a:t>your entrance routine</a:t>
            </a:r>
            <a:r>
              <a:rPr kumimoji="0" lang="en-AU" sz="2000" b="0" i="0" u="none" strike="noStrike" kern="1200" cap="none" spc="0" normalizeH="0" baseline="0" noProof="0" dirty="0">
                <a:ln>
                  <a:noFill/>
                </a:ln>
                <a:solidFill>
                  <a:srgbClr val="FFFFFF"/>
                </a:solidFill>
                <a:effectLst/>
                <a:uLnTx/>
                <a:uFillTx/>
                <a:latin typeface="Montserrat"/>
              </a:rPr>
              <a:t>?</a:t>
            </a:r>
            <a:endParaRPr lang="en-AU" sz="2000" b="0" i="0" u="none" strike="noStrike" kern="1200" cap="none" spc="0" normalizeH="0" baseline="0" noProof="0" dirty="0">
              <a:ln>
                <a:noFill/>
              </a:ln>
              <a:solidFill>
                <a:srgbClr val="FFFFFF"/>
              </a:solidFill>
              <a:effectLst/>
              <a:uLnTx/>
              <a:uFillTx/>
              <a:latin typeface="Montserrat"/>
            </a:endParaRPr>
          </a:p>
        </p:txBody>
      </p:sp>
      <p:pic>
        <p:nvPicPr>
          <p:cNvPr id="4" name="Content Placeholder 31">
            <a:extLst>
              <a:ext uri="{FF2B5EF4-FFF2-40B4-BE49-F238E27FC236}">
                <a16:creationId xmlns:a16="http://schemas.microsoft.com/office/drawing/2014/main" id="{12744AC9-405F-79C8-DD87-43A0517E3476}"/>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461945" y="3524036"/>
            <a:ext cx="3415396" cy="3333964"/>
          </a:xfrm>
          <a:prstGeom prst="rect">
            <a:avLst/>
          </a:prstGeom>
        </p:spPr>
      </p:pic>
    </p:spTree>
    <p:extLst>
      <p:ext uri="{BB962C8B-B14F-4D97-AF65-F5344CB8AC3E}">
        <p14:creationId xmlns:p14="http://schemas.microsoft.com/office/powerpoint/2010/main" val="303914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5C6A-EAB5-8DF1-E110-160FEE59FC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31052A-641B-40DA-6AB9-8247F484E84F}"/>
              </a:ext>
            </a:extLst>
          </p:cNvPr>
          <p:cNvSpPr>
            <a:spLocks noGrp="1"/>
          </p:cNvSpPr>
          <p:nvPr>
            <p:ph type="title"/>
          </p:nvPr>
        </p:nvSpPr>
        <p:spPr>
          <a:xfrm>
            <a:off x="631595" y="403210"/>
            <a:ext cx="10922000" cy="760567"/>
          </a:xfrm>
        </p:spPr>
        <p:txBody>
          <a:bodyPr/>
          <a:lstStyle/>
          <a:p>
            <a:r>
              <a:rPr lang="en-AU" dirty="0"/>
              <a:t>Acknowledgement of Country</a:t>
            </a:r>
          </a:p>
        </p:txBody>
      </p:sp>
      <p:sp>
        <p:nvSpPr>
          <p:cNvPr id="5" name="Text Placeholder 4">
            <a:extLst>
              <a:ext uri="{FF2B5EF4-FFF2-40B4-BE49-F238E27FC236}">
                <a16:creationId xmlns:a16="http://schemas.microsoft.com/office/drawing/2014/main" id="{3FDD5365-1920-F574-D362-67AA53CB80C4}"/>
              </a:ext>
            </a:extLst>
          </p:cNvPr>
          <p:cNvSpPr>
            <a:spLocks noGrp="1"/>
          </p:cNvSpPr>
          <p:nvPr>
            <p:ph type="body" sz="quarter" idx="14"/>
          </p:nvPr>
        </p:nvSpPr>
        <p:spPr/>
        <p:txBody>
          <a:bodyPr/>
          <a:lstStyle/>
          <a:p>
            <a:endParaRPr lang="en-AU" dirty="0"/>
          </a:p>
        </p:txBody>
      </p:sp>
    </p:spTree>
    <p:extLst>
      <p:ext uri="{BB962C8B-B14F-4D97-AF65-F5344CB8AC3E}">
        <p14:creationId xmlns:p14="http://schemas.microsoft.com/office/powerpoint/2010/main" val="17120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CA7C-3E32-4301-C1CA-C6C6F4B5D3D7}"/>
              </a:ext>
            </a:extLst>
          </p:cNvPr>
          <p:cNvSpPr>
            <a:spLocks noGrp="1"/>
          </p:cNvSpPr>
          <p:nvPr>
            <p:ph type="title"/>
          </p:nvPr>
        </p:nvSpPr>
        <p:spPr>
          <a:xfrm>
            <a:off x="635000" y="788894"/>
            <a:ext cx="4616270" cy="901794"/>
          </a:xfrm>
        </p:spPr>
        <p:txBody>
          <a:bodyPr/>
          <a:lstStyle/>
          <a:p>
            <a:r>
              <a:rPr kumimoji="0" lang="en-AU" sz="2800" b="0" i="0" u="none" strike="noStrike" kern="1800" cap="none" spc="0" normalizeH="0" dirty="0">
                <a:ln>
                  <a:noFill/>
                </a:ln>
                <a:solidFill>
                  <a:srgbClr val="002F5E"/>
                </a:solidFill>
                <a:effectLst/>
                <a:uLnTx/>
                <a:uFillTx/>
                <a:latin typeface="Montserrat SemiBold" panose="00000700000000000000" pitchFamily="2" charset="0"/>
                <a:ea typeface="+mj-ea"/>
                <a:cs typeface="+mj-cs"/>
              </a:rPr>
              <a:t>Purpose of this session</a:t>
            </a:r>
            <a:endParaRPr lang="en-AU" dirty="0"/>
          </a:p>
        </p:txBody>
      </p:sp>
      <p:sp>
        <p:nvSpPr>
          <p:cNvPr id="3" name="TextBox 2">
            <a:extLst>
              <a:ext uri="{FF2B5EF4-FFF2-40B4-BE49-F238E27FC236}">
                <a16:creationId xmlns:a16="http://schemas.microsoft.com/office/drawing/2014/main" id="{DDA95044-A66B-764A-A435-D815FE191EB5}"/>
              </a:ext>
            </a:extLst>
          </p:cNvPr>
          <p:cNvSpPr txBox="1"/>
          <p:nvPr/>
        </p:nvSpPr>
        <p:spPr>
          <a:xfrm>
            <a:off x="634999" y="1878905"/>
            <a:ext cx="4484318" cy="2678296"/>
          </a:xfrm>
          <a:prstGeom prst="rect">
            <a:avLst/>
          </a:prstGeom>
        </p:spPr>
        <p:txBody>
          <a:bodyPr vert="horz" wrap="square" lIns="91440" tIns="45720" rIns="91440" bIns="4572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AU" sz="2400" b="0" i="0" u="none" strike="noStrike" kern="1200" cap="none" spc="0" normalizeH="0" baseline="0" dirty="0">
                <a:ln>
                  <a:noFill/>
                </a:ln>
                <a:solidFill>
                  <a:srgbClr val="00838E"/>
                </a:solidFill>
                <a:effectLst/>
                <a:uLnTx/>
                <a:uFillTx/>
                <a:latin typeface="Montserrat"/>
                <a:ea typeface="+mn-ea"/>
                <a:cs typeface="+mn-cs"/>
              </a:rPr>
              <a:t>To refine our classroom management by rehearsing an entrance routine.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AU" sz="2400" b="0" i="0" u="none" strike="noStrike" kern="1200" cap="none" spc="0" normalizeH="0" baseline="0" dirty="0">
              <a:ln>
                <a:noFill/>
              </a:ln>
              <a:solidFill>
                <a:srgbClr val="00838E"/>
              </a:solidFill>
              <a:effectLst/>
              <a:uLnTx/>
              <a:uFillTx/>
              <a:latin typeface="Montserrat"/>
              <a:ea typeface="+mn-ea"/>
              <a:cs typeface="+mn-cs"/>
            </a:endParaRPr>
          </a:p>
        </p:txBody>
      </p:sp>
      <p:pic>
        <p:nvPicPr>
          <p:cNvPr id="5" name="Picture 4">
            <a:extLst>
              <a:ext uri="{FF2B5EF4-FFF2-40B4-BE49-F238E27FC236}">
                <a16:creationId xmlns:a16="http://schemas.microsoft.com/office/drawing/2014/main" id="{895E4941-AC85-7144-A2EC-F962B24DEFEA}"/>
              </a:ext>
              <a:ext uri="{C183D7F6-B498-43B3-948B-1728B52AA6E4}">
                <adec:decorative xmlns:adec="http://schemas.microsoft.com/office/drawing/2017/decorative" val="1"/>
              </a:ext>
            </a:extLst>
          </p:cNvPr>
          <p:cNvPicPr>
            <a:picLocks noChangeAspect="1"/>
          </p:cNvPicPr>
          <p:nvPr/>
        </p:nvPicPr>
        <p:blipFill>
          <a:blip r:embed="rId3" r:link="rId4"/>
          <a:srcRect l="37102" r="8576"/>
          <a:stretch>
            <a:fillRect/>
          </a:stretch>
        </p:blipFill>
        <p:spPr>
          <a:xfrm>
            <a:off x="6741460" y="0"/>
            <a:ext cx="5450540" cy="6858000"/>
          </a:xfrm>
          <a:prstGeom prst="rect">
            <a:avLst/>
          </a:prstGeom>
        </p:spPr>
      </p:pic>
      <p:sp>
        <p:nvSpPr>
          <p:cNvPr id="6" name="TextBox 5">
            <a:extLst>
              <a:ext uri="{FF2B5EF4-FFF2-40B4-BE49-F238E27FC236}">
                <a16:creationId xmlns:a16="http://schemas.microsoft.com/office/drawing/2014/main" id="{D2E870E8-FB73-2655-EB7C-A43166841AA2}"/>
              </a:ext>
              <a:ext uri="{C183D7F6-B498-43B3-948B-1728B52AA6E4}">
                <adec:decorative xmlns:adec="http://schemas.microsoft.com/office/drawing/2017/decorative" val="1"/>
              </a:ext>
            </a:extLst>
          </p:cNvPr>
          <p:cNvSpPr txBox="1"/>
          <p:nvPr/>
        </p:nvSpPr>
        <p:spPr>
          <a:xfrm>
            <a:off x="7620000" y="6453045"/>
            <a:ext cx="4505775" cy="261610"/>
          </a:xfrm>
          <a:prstGeom prst="rect">
            <a:avLst/>
          </a:prstGeom>
          <a:noFill/>
        </p:spPr>
        <p:txBody>
          <a:bodyPr wrap="square">
            <a:spAutoFit/>
          </a:bodyPr>
          <a:lstStyle/>
          <a:p>
            <a:pPr algn="r"/>
            <a:r>
              <a:rPr lang="en-AU" sz="1100" b="0" i="0" u="sng" strike="noStrike" dirty="0">
                <a:solidFill>
                  <a:schemeClr val="accent1"/>
                </a:solidFill>
                <a:effectLst/>
                <a:hlinkClick r:id="rId5">
                  <a:extLst>
                    <a:ext uri="{A12FA001-AC4F-418D-AE19-62706E023703}">
                      <ahyp:hlinkClr xmlns:ahyp="http://schemas.microsoft.com/office/drawing/2018/hyperlinkcolor" val="tx"/>
                    </a:ext>
                  </a:extLst>
                </a:hlinkClick>
              </a:rPr>
              <a:t>Image credit: </a:t>
            </a:r>
            <a:r>
              <a:rPr lang="en-AU" sz="1100" b="0" i="0" u="sng" dirty="0">
                <a:solidFill>
                  <a:schemeClr val="accent1"/>
                </a:solidFill>
                <a:effectLst/>
                <a:hlinkClick r:id="rId5">
                  <a:extLst>
                    <a:ext uri="{A12FA001-AC4F-418D-AE19-62706E023703}">
                      <ahyp:hlinkClr xmlns:ahyp="http://schemas.microsoft.com/office/drawing/2018/hyperlinkcolor" val="tx"/>
                    </a:ext>
                  </a:extLst>
                </a:hlinkClick>
              </a:rPr>
              <a:t>iStock.com/</a:t>
            </a:r>
            <a:r>
              <a:rPr lang="en-AU" sz="1100" b="0" i="0" u="sng" strike="noStrike" dirty="0">
                <a:solidFill>
                  <a:schemeClr val="accent1"/>
                </a:solidFill>
                <a:effectLst/>
                <a:hlinkClick r:id="rId5">
                  <a:extLst>
                    <a:ext uri="{A12FA001-AC4F-418D-AE19-62706E023703}">
                      <ahyp:hlinkClr xmlns:ahyp="http://schemas.microsoft.com/office/drawing/2018/hyperlinkcolor" val="tx"/>
                    </a:ext>
                  </a:extLst>
                </a:hlinkClick>
              </a:rPr>
              <a:t>JohnnyGreig</a:t>
            </a:r>
            <a:endParaRPr lang="en-AU" sz="1100" u="sng" dirty="0">
              <a:solidFill>
                <a:schemeClr val="accent1"/>
              </a:solidFill>
            </a:endParaRPr>
          </a:p>
        </p:txBody>
      </p:sp>
    </p:spTree>
    <p:extLst>
      <p:ext uri="{BB962C8B-B14F-4D97-AF65-F5344CB8AC3E}">
        <p14:creationId xmlns:p14="http://schemas.microsoft.com/office/powerpoint/2010/main" val="61396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13BCA1-2097-D805-52AA-DC4EAAF63E72}"/>
              </a:ext>
            </a:extLst>
          </p:cNvPr>
          <p:cNvSpPr txBox="1"/>
          <p:nvPr/>
        </p:nvSpPr>
        <p:spPr>
          <a:xfrm>
            <a:off x="631595" y="1854648"/>
            <a:ext cx="9962834" cy="3913123"/>
          </a:xfrm>
          <a:prstGeom prst="rect">
            <a:avLst/>
          </a:prstGeom>
          <a:noFill/>
        </p:spPr>
        <p:txBody>
          <a:bodyPr wrap="square">
            <a:spAutoFit/>
          </a:bodyPr>
          <a:lstStyle/>
          <a:p>
            <a:pPr>
              <a:lnSpc>
                <a:spcPts val="2800"/>
              </a:lnSpc>
              <a:spcAft>
                <a:spcPts val="600"/>
              </a:spcAft>
            </a:pPr>
            <a:r>
              <a:rPr lang="en-AU" sz="2000" dirty="0">
                <a:solidFill>
                  <a:schemeClr val="accent4"/>
                </a:solidFill>
                <a:effectLst/>
              </a:rPr>
              <a:t>This professional learning aligns with the following focus areas:</a:t>
            </a:r>
          </a:p>
          <a:p>
            <a:pPr marL="285750" indent="-285750">
              <a:lnSpc>
                <a:spcPts val="2800"/>
              </a:lnSpc>
              <a:spcAft>
                <a:spcPts val="600"/>
              </a:spcAft>
              <a:buFont typeface="Arial" panose="020B0604020202020204" pitchFamily="34" charset="0"/>
              <a:buChar char="•"/>
            </a:pPr>
            <a:r>
              <a:rPr lang="en-AU" sz="2000" dirty="0">
                <a:solidFill>
                  <a:schemeClr val="accent4"/>
                </a:solidFill>
              </a:rPr>
              <a:t>C</a:t>
            </a:r>
            <a:r>
              <a:rPr lang="en-AU" sz="2000" dirty="0">
                <a:solidFill>
                  <a:schemeClr val="accent4"/>
                </a:solidFill>
                <a:effectLst/>
              </a:rPr>
              <a:t>reate and maintain supportive and safe learning environments (APST 4)</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support student participation (APST 4.1)</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manage classroom activities (APST 4.2)</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manage challenging behaviour (APST 4.3)</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maintain student safety (APST 4.4)</a:t>
            </a:r>
            <a:endParaRPr lang="en-AU" sz="2000" dirty="0">
              <a:solidFill>
                <a:schemeClr val="accent4"/>
              </a:solidFill>
            </a:endParaRPr>
          </a:p>
          <a:p>
            <a:pPr marL="285750" indent="-285750">
              <a:lnSpc>
                <a:spcPts val="2800"/>
              </a:lnSpc>
              <a:spcAft>
                <a:spcPts val="600"/>
              </a:spcAft>
              <a:buFont typeface="Arial" panose="020B0604020202020204" pitchFamily="34" charset="0"/>
              <a:buChar char="•"/>
            </a:pPr>
            <a:r>
              <a:rPr lang="en-AU" sz="2000" dirty="0">
                <a:solidFill>
                  <a:schemeClr val="accent4"/>
                </a:solidFill>
              </a:rPr>
              <a:t>E</a:t>
            </a:r>
            <a:r>
              <a:rPr lang="en-AU" sz="2000" dirty="0">
                <a:solidFill>
                  <a:schemeClr val="accent4"/>
                </a:solidFill>
                <a:effectLst/>
              </a:rPr>
              <a:t>ngage in professional learning (APST 6)</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engage in professional learning and improve practice (APST 6.2)</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engage with colleagues and improve practice (APST 6.3)</a:t>
            </a:r>
            <a:endParaRPr lang="en-AU" sz="2000" dirty="0">
              <a:solidFill>
                <a:schemeClr val="accent4"/>
              </a:solidFill>
            </a:endParaRPr>
          </a:p>
        </p:txBody>
      </p:sp>
      <p:sp>
        <p:nvSpPr>
          <p:cNvPr id="5" name="Title 4">
            <a:extLst>
              <a:ext uri="{FF2B5EF4-FFF2-40B4-BE49-F238E27FC236}">
                <a16:creationId xmlns:a16="http://schemas.microsoft.com/office/drawing/2014/main" id="{0F2FAAE6-5F73-AB27-DD15-803EA411D66C}"/>
              </a:ext>
            </a:extLst>
          </p:cNvPr>
          <p:cNvSpPr>
            <a:spLocks noGrp="1"/>
          </p:cNvSpPr>
          <p:nvPr>
            <p:ph type="title"/>
          </p:nvPr>
        </p:nvSpPr>
        <p:spPr/>
        <p:txBody>
          <a:bodyPr>
            <a:normAutofit/>
          </a:bodyPr>
          <a:lstStyle/>
          <a:p>
            <a:r>
              <a:rPr lang="en-AU" dirty="0"/>
              <a:t>Australian Professional Standards for Teachers</a:t>
            </a:r>
          </a:p>
        </p:txBody>
      </p:sp>
    </p:spTree>
    <p:extLst>
      <p:ext uri="{BB962C8B-B14F-4D97-AF65-F5344CB8AC3E}">
        <p14:creationId xmlns:p14="http://schemas.microsoft.com/office/powerpoint/2010/main" val="297083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pic>
        <p:nvPicPr>
          <p:cNvPr id="18" name="Picture 17" descr="Cover image of AERO's Foundational classroom management resources handbook">
            <a:extLst>
              <a:ext uri="{FF2B5EF4-FFF2-40B4-BE49-F238E27FC236}">
                <a16:creationId xmlns:a16="http://schemas.microsoft.com/office/drawing/2014/main" id="{75791819-54DC-450C-4AF5-174E22A59B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contrast="2000"/>
                    </a14:imgEffect>
                  </a14:imgLayer>
                </a14:imgProps>
              </a:ext>
            </a:extLst>
          </a:blip>
          <a:stretch>
            <a:fillRect/>
          </a:stretch>
        </p:blipFill>
        <p:spPr>
          <a:xfrm>
            <a:off x="3846903" y="256508"/>
            <a:ext cx="4498193" cy="634498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017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4B19-EA0D-15EA-D464-F577CB67B6E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35FCA8D-6F78-2EFE-387D-F4F7A5446B49}"/>
              </a:ext>
            </a:extLst>
          </p:cNvPr>
          <p:cNvSpPr>
            <a:spLocks noGrp="1"/>
          </p:cNvSpPr>
          <p:nvPr>
            <p:ph type="title"/>
          </p:nvPr>
        </p:nvSpPr>
        <p:spPr/>
        <p:txBody>
          <a:bodyPr>
            <a:normAutofit/>
          </a:bodyPr>
          <a:lstStyle/>
          <a:p>
            <a:r>
              <a:rPr lang="en-AU" dirty="0"/>
              <a:t>Refining practices and skills</a:t>
            </a:r>
          </a:p>
        </p:txBody>
      </p:sp>
      <p:sp>
        <p:nvSpPr>
          <p:cNvPr id="9" name="Freeform: Shape 2">
            <a:extLst>
              <a:ext uri="{FF2B5EF4-FFF2-40B4-BE49-F238E27FC236}">
                <a16:creationId xmlns:a16="http://schemas.microsoft.com/office/drawing/2014/main" id="{BAC251AF-AFB2-E062-DCA5-A47AB6C3F066}"/>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Build knowledge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of effective use of the practice or skill</a:t>
            </a:r>
          </a:p>
        </p:txBody>
      </p:sp>
      <p:sp>
        <p:nvSpPr>
          <p:cNvPr id="7" name="Freeform: Shape 5">
            <a:extLst>
              <a:ext uri="{FF2B5EF4-FFF2-40B4-BE49-F238E27FC236}">
                <a16:creationId xmlns:a16="http://schemas.microsoft.com/office/drawing/2014/main" id="{C1D0602F-E0D8-89E6-D17D-E9441589FDDD}"/>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Rehearse</a:t>
            </a:r>
            <a:endParaRPr lang="en-AU" sz="2000" dirty="0">
              <a:solidFill>
                <a:schemeClr val="accent4"/>
              </a:solidFill>
            </a:endParaRPr>
          </a:p>
          <a:p>
            <a:pPr algn="ctr"/>
            <a:r>
              <a:rPr lang="en-AU" sz="2000" dirty="0">
                <a:solidFill>
                  <a:schemeClr val="accent4"/>
                </a:solidFill>
              </a:rPr>
              <a:t>without </a:t>
            </a:r>
            <a:br>
              <a:rPr lang="en-AU" sz="2000" dirty="0">
                <a:solidFill>
                  <a:schemeClr val="accent4"/>
                </a:solidFill>
              </a:rPr>
            </a:br>
            <a:r>
              <a:rPr lang="en-AU" sz="2000" dirty="0">
                <a:solidFill>
                  <a:schemeClr val="accent4"/>
                </a:solidFill>
              </a:rPr>
              <a:t>students </a:t>
            </a:r>
            <a:br>
              <a:rPr lang="en-AU" sz="2000" dirty="0">
                <a:solidFill>
                  <a:schemeClr val="accent4"/>
                </a:solidFill>
              </a:rPr>
            </a:br>
            <a:r>
              <a:rPr lang="en-AU" sz="2000" dirty="0">
                <a:solidFill>
                  <a:schemeClr val="accent4"/>
                </a:solidFill>
              </a:rPr>
              <a:t>present</a:t>
            </a:r>
          </a:p>
        </p:txBody>
      </p:sp>
      <p:sp>
        <p:nvSpPr>
          <p:cNvPr id="8" name="Freeform: Shape 8">
            <a:extLst>
              <a:ext uri="{FF2B5EF4-FFF2-40B4-BE49-F238E27FC236}">
                <a16:creationId xmlns:a16="http://schemas.microsoft.com/office/drawing/2014/main" id="{C2475BF8-42E7-1DDD-CC24-27BDC46024B4}"/>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Practise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with students during classes</a:t>
            </a:r>
          </a:p>
        </p:txBody>
      </p:sp>
      <p:sp>
        <p:nvSpPr>
          <p:cNvPr id="4" name="Freeform: Shape 11">
            <a:extLst>
              <a:ext uri="{FF2B5EF4-FFF2-40B4-BE49-F238E27FC236}">
                <a16:creationId xmlns:a16="http://schemas.microsoft.com/office/drawing/2014/main" id="{CFB1495E-978B-5BAC-D887-3A57A76CDB9E}"/>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Seek feedback</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from a mentor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or colleague</a:t>
            </a:r>
          </a:p>
        </p:txBody>
      </p:sp>
      <p:sp>
        <p:nvSpPr>
          <p:cNvPr id="5" name="Freeform: Shape 14">
            <a:extLst>
              <a:ext uri="{FF2B5EF4-FFF2-40B4-BE49-F238E27FC236}">
                <a16:creationId xmlns:a16="http://schemas.microsoft.com/office/drawing/2014/main" id="{FE7ECAAE-BDA6-FF94-3977-AFBEDEFB40F9}"/>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dirty="0">
                <a:solidFill>
                  <a:srgbClr val="00838E"/>
                </a:solidFill>
                <a:latin typeface="+mj-lt"/>
              </a:rPr>
              <a:t>Reflect</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to identify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strengths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22565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76245-F88D-2FD5-3072-CE479F1FBB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C3B068-4781-05C7-BE58-09FE1085877D}"/>
              </a:ext>
            </a:extLst>
          </p:cNvPr>
          <p:cNvSpPr>
            <a:spLocks noGrp="1"/>
          </p:cNvSpPr>
          <p:nvPr>
            <p:ph type="title"/>
          </p:nvPr>
        </p:nvSpPr>
        <p:spPr/>
        <p:txBody>
          <a:bodyPr>
            <a:normAutofit/>
          </a:bodyPr>
          <a:lstStyle/>
          <a:p>
            <a:r>
              <a:rPr lang="en-AU" dirty="0"/>
              <a:t>Rehearsal</a:t>
            </a:r>
          </a:p>
        </p:txBody>
      </p:sp>
      <p:sp>
        <p:nvSpPr>
          <p:cNvPr id="5" name="Round Diagonal Corner of Rectangle 4">
            <a:extLst>
              <a:ext uri="{FF2B5EF4-FFF2-40B4-BE49-F238E27FC236}">
                <a16:creationId xmlns:a16="http://schemas.microsoft.com/office/drawing/2014/main" id="{7B87EA1B-29B2-A88E-14F5-8E18A4831524}"/>
              </a:ext>
            </a:extLst>
          </p:cNvPr>
          <p:cNvSpPr/>
          <p:nvPr/>
        </p:nvSpPr>
        <p:spPr>
          <a:xfrm>
            <a:off x="729761" y="1810199"/>
            <a:ext cx="10932151" cy="999587"/>
          </a:xfrm>
          <a:prstGeom prst="round2DiagRect">
            <a:avLst>
              <a:gd name="adj1" fmla="val 0"/>
              <a:gd name="adj2" fmla="val 18182"/>
            </a:avLst>
          </a:prstGeom>
          <a:solidFill>
            <a:srgbClr val="DDF1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ctr"/>
          <a:lstStyle/>
          <a:p>
            <a:r>
              <a:rPr lang="en-US" sz="1800" dirty="0">
                <a:solidFill>
                  <a:schemeClr val="tx1"/>
                </a:solidFill>
                <a:cs typeface="Segoe UI"/>
              </a:rPr>
              <a:t>"Rehearsal is an evidence-based mechanism for effective professional learning.​"</a:t>
            </a:r>
          </a:p>
          <a:p>
            <a:pPr>
              <a:spcBef>
                <a:spcPts val="1000"/>
              </a:spcBef>
            </a:pPr>
            <a:r>
              <a:rPr lang="en-US" sz="1200" dirty="0">
                <a:solidFill>
                  <a:schemeClr val="tx1"/>
                </a:solidFill>
                <a:latin typeface="Montserrat Medium"/>
                <a:cs typeface="Segoe UI"/>
              </a:rPr>
              <a:t>Education Endowment Foundation, 2021</a:t>
            </a:r>
            <a:endParaRPr lang="en-US" sz="1200" baseline="0" dirty="0">
              <a:solidFill>
                <a:schemeClr val="tx1"/>
              </a:solidFill>
              <a:latin typeface="Montserrat Medium"/>
              <a:cs typeface="Segoe UI"/>
            </a:endParaRPr>
          </a:p>
        </p:txBody>
      </p:sp>
      <p:sp>
        <p:nvSpPr>
          <p:cNvPr id="3" name="TextBox 2">
            <a:extLst>
              <a:ext uri="{FF2B5EF4-FFF2-40B4-BE49-F238E27FC236}">
                <a16:creationId xmlns:a16="http://schemas.microsoft.com/office/drawing/2014/main" id="{7C87833A-8F92-EF48-0021-3AAC35175642}"/>
              </a:ext>
            </a:extLst>
          </p:cNvPr>
          <p:cNvSpPr txBox="1"/>
          <p:nvPr/>
        </p:nvSpPr>
        <p:spPr>
          <a:xfrm>
            <a:off x="634999" y="3074087"/>
            <a:ext cx="10795001" cy="3194977"/>
          </a:xfrm>
          <a:prstGeom prst="rect">
            <a:avLst/>
          </a:prstGeom>
          <a:noFill/>
        </p:spPr>
        <p:txBody>
          <a:bodyPr wrap="square" lIns="91440" tIns="45720" rIns="91440" bIns="45720" anchor="t">
            <a:spAutoFit/>
          </a:bodyPr>
          <a:lstStyle/>
          <a:p>
            <a:pPr marL="0" marR="0" lvl="0" indent="0" algn="l" defTabSz="914400">
              <a:lnSpc>
                <a:spcPct val="150000"/>
              </a:lnSpc>
              <a:spcBef>
                <a:spcPts val="0"/>
              </a:spcBef>
              <a:spcAft>
                <a:spcPts val="1000"/>
              </a:spcAft>
              <a:buClrTx/>
              <a:buSzTx/>
              <a:buFontTx/>
              <a:buNone/>
              <a:tabLst/>
              <a:defRPr/>
            </a:pPr>
            <a:r>
              <a:rPr lang="en-US" sz="2000" b="1" dirty="0"/>
              <a:t>Rehearsal</a:t>
            </a:r>
            <a:r>
              <a:rPr lang="en-US" sz="2000" dirty="0"/>
              <a:t> is done without students present. </a:t>
            </a:r>
            <a:endParaRPr lang="en-US" dirty="0"/>
          </a:p>
          <a:p>
            <a:pPr marL="0" marR="0" lvl="0" indent="0" algn="l" defTabSz="914400" rtl="0" eaLnBrk="1" fontAlgn="auto" latinLnBrk="0" hangingPunct="1">
              <a:lnSpc>
                <a:spcPct val="150000"/>
              </a:lnSpc>
              <a:spcBef>
                <a:spcPts val="0"/>
              </a:spcBef>
              <a:spcAft>
                <a:spcPts val="1000"/>
              </a:spcAft>
              <a:buClrTx/>
              <a:buSzTx/>
              <a:buFontTx/>
              <a:buNone/>
              <a:tabLst/>
              <a:defRPr/>
            </a:pPr>
            <a:r>
              <a:rPr lang="en-US" sz="2000" dirty="0"/>
              <a:t>It involves repeating and progressively improving aspects of a skill or step.</a:t>
            </a:r>
          </a:p>
          <a:p>
            <a:pPr marL="0" marR="0" lvl="0" indent="0" algn="l" defTabSz="914400" rtl="0" eaLnBrk="1" fontAlgn="auto" latinLnBrk="0" hangingPunct="1">
              <a:lnSpc>
                <a:spcPct val="150000"/>
              </a:lnSpc>
              <a:spcBef>
                <a:spcPts val="0"/>
              </a:spcBef>
              <a:spcAft>
                <a:spcPts val="1000"/>
              </a:spcAft>
              <a:buClrTx/>
              <a:buSzTx/>
              <a:buFontTx/>
              <a:buNone/>
              <a:tabLst/>
              <a:defRPr/>
            </a:pPr>
            <a:r>
              <a:rPr lang="en-US" sz="2000" dirty="0"/>
              <a:t>Through repetition, effective practice becomes automatic, requiring less effort when performed in front of a class.</a:t>
            </a:r>
          </a:p>
          <a:p>
            <a:pPr>
              <a:lnSpc>
                <a:spcPct val="150000"/>
              </a:lnSpc>
              <a:spcAft>
                <a:spcPts val="1000"/>
              </a:spcAft>
              <a:defRPr/>
            </a:pPr>
            <a:r>
              <a:rPr lang="en-US" sz="2000" dirty="0"/>
              <a:t>Before we rehearse, we </a:t>
            </a:r>
            <a:r>
              <a:rPr lang="en-US" sz="2000" b="1" dirty="0"/>
              <a:t>plan what we will do </a:t>
            </a:r>
            <a:r>
              <a:rPr lang="en-US" sz="2000" dirty="0"/>
              <a:t>and </a:t>
            </a:r>
            <a:r>
              <a:rPr lang="en-US" sz="2000" b="1" dirty="0"/>
              <a:t>script what we will say</a:t>
            </a:r>
            <a:r>
              <a:rPr lang="en-US" sz="2000" dirty="0"/>
              <a:t>. </a:t>
            </a:r>
            <a:br>
              <a:rPr lang="en-US" sz="2000" dirty="0"/>
            </a:br>
            <a:r>
              <a:rPr lang="en-US" sz="2000" dirty="0"/>
              <a:t>This helps us to rehearse more efficiently and increases our confidence.</a:t>
            </a:r>
            <a:endParaRPr lang="en-US" sz="2000" dirty="0">
              <a:solidFill>
                <a:schemeClr val="accent1">
                  <a:lumMod val="75000"/>
                </a:schemeClr>
              </a:solidFill>
            </a:endParaRPr>
          </a:p>
        </p:txBody>
      </p:sp>
    </p:spTree>
    <p:extLst>
      <p:ext uri="{BB962C8B-B14F-4D97-AF65-F5344CB8AC3E}">
        <p14:creationId xmlns:p14="http://schemas.microsoft.com/office/powerpoint/2010/main" val="370358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A9FD4-762B-6CCF-357A-85423DA1357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3DCF11D-7444-FA0C-EB89-FB4CBE2785B6}"/>
              </a:ext>
            </a:extLst>
          </p:cNvPr>
          <p:cNvSpPr>
            <a:spLocks noGrp="1"/>
          </p:cNvSpPr>
          <p:nvPr>
            <p:ph type="title"/>
          </p:nvPr>
        </p:nvSpPr>
        <p:spPr/>
        <p:txBody>
          <a:bodyPr>
            <a:normAutofit/>
          </a:bodyPr>
          <a:lstStyle/>
          <a:p>
            <a:r>
              <a:rPr lang="en-AU" dirty="0"/>
              <a:t>Refining practices and skills</a:t>
            </a:r>
          </a:p>
        </p:txBody>
      </p:sp>
      <p:sp>
        <p:nvSpPr>
          <p:cNvPr id="9" name="Freeform: Shape 2">
            <a:extLst>
              <a:ext uri="{FF2B5EF4-FFF2-40B4-BE49-F238E27FC236}">
                <a16:creationId xmlns:a16="http://schemas.microsoft.com/office/drawing/2014/main" id="{8AEC0640-55E5-D4BE-EDAC-7F23617FC28D}"/>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US" sz="2200" b="1" dirty="0">
                <a:solidFill>
                  <a:srgbClr val="00838E"/>
                </a:solidFill>
                <a:latin typeface="+mj-lt"/>
              </a:rPr>
              <a:t>Build knowledge</a:t>
            </a:r>
            <a:endParaRPr lang="en-US" sz="2000" b="1" dirty="0">
              <a:solidFill>
                <a:schemeClr val="accent4"/>
              </a:solidFill>
              <a:latin typeface="Montserrat Medium" pitchFamily="2" charset="77"/>
            </a:endParaRPr>
          </a:p>
          <a:p>
            <a:pPr algn="ctr"/>
            <a:r>
              <a:rPr lang="en-US" sz="2000" dirty="0">
                <a:solidFill>
                  <a:schemeClr val="accent4"/>
                </a:solidFill>
                <a:latin typeface="Montserrat" panose="00000500000000000000" pitchFamily="2" charset="0"/>
              </a:rPr>
              <a:t>of effective use of the practice or skill</a:t>
            </a:r>
          </a:p>
        </p:txBody>
      </p:sp>
      <p:sp>
        <p:nvSpPr>
          <p:cNvPr id="7" name="Freeform: Shape 5">
            <a:extLst>
              <a:ext uri="{FF2B5EF4-FFF2-40B4-BE49-F238E27FC236}">
                <a16:creationId xmlns:a16="http://schemas.microsoft.com/office/drawing/2014/main" id="{905B4E5F-4914-BB0D-EBE3-6F631077E3A6}"/>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US" sz="2200" b="1" dirty="0">
                <a:solidFill>
                  <a:srgbClr val="00838E"/>
                </a:solidFill>
                <a:latin typeface="+mj-lt"/>
              </a:rPr>
              <a:t>Rehearse</a:t>
            </a:r>
            <a:endParaRPr lang="en-US" sz="2000" dirty="0">
              <a:solidFill>
                <a:schemeClr val="accent4"/>
              </a:solidFill>
            </a:endParaRPr>
          </a:p>
          <a:p>
            <a:pPr algn="ctr"/>
            <a:r>
              <a:rPr lang="en-US" sz="2000" dirty="0">
                <a:solidFill>
                  <a:schemeClr val="accent4"/>
                </a:solidFill>
              </a:rPr>
              <a:t>without </a:t>
            </a:r>
            <a:br>
              <a:rPr lang="en-US" sz="2000" dirty="0">
                <a:solidFill>
                  <a:schemeClr val="accent4"/>
                </a:solidFill>
              </a:rPr>
            </a:br>
            <a:r>
              <a:rPr lang="en-US" sz="2000" dirty="0">
                <a:solidFill>
                  <a:schemeClr val="accent4"/>
                </a:solidFill>
              </a:rPr>
              <a:t>students </a:t>
            </a:r>
            <a:br>
              <a:rPr lang="en-US" sz="2000" dirty="0">
                <a:solidFill>
                  <a:schemeClr val="accent4"/>
                </a:solidFill>
              </a:rPr>
            </a:br>
            <a:r>
              <a:rPr lang="en-US" sz="2000" dirty="0">
                <a:solidFill>
                  <a:schemeClr val="accent4"/>
                </a:solidFill>
              </a:rPr>
              <a:t>present</a:t>
            </a:r>
          </a:p>
        </p:txBody>
      </p:sp>
      <p:sp>
        <p:nvSpPr>
          <p:cNvPr id="8" name="Freeform: Shape 8">
            <a:extLst>
              <a:ext uri="{FF2B5EF4-FFF2-40B4-BE49-F238E27FC236}">
                <a16:creationId xmlns:a16="http://schemas.microsoft.com/office/drawing/2014/main" id="{D025BA48-1366-F2DF-A2E4-1D3943203573}"/>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Practise</a:t>
            </a:r>
            <a:endParaRPr lang="en-US" sz="2000" b="1" dirty="0">
              <a:solidFill>
                <a:schemeClr val="accent4"/>
              </a:solidFill>
              <a:latin typeface="Montserrat Medium" pitchFamily="2" charset="77"/>
            </a:endParaRPr>
          </a:p>
          <a:p>
            <a:pPr algn="ctr"/>
            <a:r>
              <a:rPr lang="en-US" sz="2000" dirty="0">
                <a:solidFill>
                  <a:schemeClr val="accent4"/>
                </a:solidFill>
                <a:latin typeface="Montserrat" panose="00000500000000000000" pitchFamily="2" charset="0"/>
              </a:rPr>
              <a:t>with students during classes</a:t>
            </a:r>
          </a:p>
        </p:txBody>
      </p:sp>
      <p:sp>
        <p:nvSpPr>
          <p:cNvPr id="4" name="Freeform: Shape 11">
            <a:extLst>
              <a:ext uri="{FF2B5EF4-FFF2-40B4-BE49-F238E27FC236}">
                <a16:creationId xmlns:a16="http://schemas.microsoft.com/office/drawing/2014/main" id="{8EB6519D-6114-C3B1-5590-AD8C260AF89D}"/>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US" sz="2200" b="1" dirty="0">
                <a:solidFill>
                  <a:srgbClr val="00838E"/>
                </a:solidFill>
                <a:latin typeface="+mj-lt"/>
              </a:rPr>
              <a:t>Seek feedback</a:t>
            </a:r>
            <a:endParaRPr lang="en-US" sz="2000" b="1" dirty="0">
              <a:solidFill>
                <a:schemeClr val="accent4"/>
              </a:solidFill>
              <a:latin typeface="Montserrat Medium" pitchFamily="2" charset="77"/>
            </a:endParaRPr>
          </a:p>
          <a:p>
            <a:pPr algn="ctr"/>
            <a:r>
              <a:rPr lang="en-US" sz="2000" dirty="0">
                <a:solidFill>
                  <a:schemeClr val="accent4"/>
                </a:solidFill>
                <a:latin typeface="Montserrat" panose="00000500000000000000" pitchFamily="2" charset="0"/>
              </a:rPr>
              <a:t>from a mentor </a:t>
            </a:r>
            <a:br>
              <a:rPr lang="en-US" sz="2000" dirty="0">
                <a:solidFill>
                  <a:schemeClr val="accent4"/>
                </a:solidFill>
                <a:latin typeface="Montserrat" panose="00000500000000000000" pitchFamily="2" charset="0"/>
              </a:rPr>
            </a:br>
            <a:r>
              <a:rPr lang="en-US" sz="2000" dirty="0">
                <a:solidFill>
                  <a:schemeClr val="accent4"/>
                </a:solidFill>
                <a:latin typeface="Montserrat" panose="00000500000000000000" pitchFamily="2" charset="0"/>
              </a:rPr>
              <a:t>or colleague</a:t>
            </a:r>
          </a:p>
        </p:txBody>
      </p:sp>
      <p:sp>
        <p:nvSpPr>
          <p:cNvPr id="5" name="Freeform: Shape 14">
            <a:extLst>
              <a:ext uri="{FF2B5EF4-FFF2-40B4-BE49-F238E27FC236}">
                <a16:creationId xmlns:a16="http://schemas.microsoft.com/office/drawing/2014/main" id="{8F46E93C-BDCA-C9EA-6B35-2DED53B4F627}"/>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US" sz="2200" b="1" dirty="0">
                <a:solidFill>
                  <a:srgbClr val="00838E"/>
                </a:solidFill>
                <a:latin typeface="+mj-lt"/>
              </a:rPr>
              <a:t>Reflect</a:t>
            </a:r>
            <a:endParaRPr lang="en-US" sz="2000" b="1" dirty="0">
              <a:solidFill>
                <a:schemeClr val="accent4"/>
              </a:solidFill>
              <a:latin typeface="Montserrat Medium" pitchFamily="2" charset="77"/>
            </a:endParaRPr>
          </a:p>
          <a:p>
            <a:pPr algn="ctr"/>
            <a:r>
              <a:rPr lang="en-US" sz="2000" dirty="0">
                <a:solidFill>
                  <a:schemeClr val="accent4"/>
                </a:solidFill>
                <a:latin typeface="Montserrat" panose="00000500000000000000" pitchFamily="2" charset="0"/>
              </a:rPr>
              <a:t>to identify </a:t>
            </a:r>
            <a:br>
              <a:rPr lang="en-US" sz="2000" dirty="0">
                <a:solidFill>
                  <a:schemeClr val="accent4"/>
                </a:solidFill>
                <a:latin typeface="Montserrat" panose="00000500000000000000" pitchFamily="2" charset="0"/>
              </a:rPr>
            </a:br>
            <a:r>
              <a:rPr lang="en-US" sz="2000" dirty="0">
                <a:solidFill>
                  <a:schemeClr val="accent4"/>
                </a:solidFill>
                <a:latin typeface="Montserrat" panose="00000500000000000000" pitchFamily="2" charset="0"/>
              </a:rPr>
              <a:t>strengths </a:t>
            </a:r>
            <a:br>
              <a:rPr lang="en-US" sz="2000" dirty="0">
                <a:solidFill>
                  <a:schemeClr val="accent4"/>
                </a:solidFill>
                <a:latin typeface="Montserrat" panose="00000500000000000000" pitchFamily="2" charset="0"/>
              </a:rPr>
            </a:br>
            <a:r>
              <a:rPr lang="en-US" sz="2000" dirty="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2637945037"/>
      </p:ext>
    </p:extLst>
  </p:cSld>
  <p:clrMapOvr>
    <a:masterClrMapping/>
  </p:clrMapOvr>
</p:sld>
</file>

<file path=ppt/theme/theme1.xml><?xml version="1.0" encoding="utf-8"?>
<a:theme xmlns:a="http://schemas.openxmlformats.org/drawingml/2006/main" name="Digit - Multi 1 - Bright">
  <a:themeElements>
    <a:clrScheme name="Custom 11">
      <a:dk1>
        <a:srgbClr val="002F5E"/>
      </a:dk1>
      <a:lt1>
        <a:srgbClr val="FFFFFF"/>
      </a:lt1>
      <a:dk2>
        <a:srgbClr val="002F5E"/>
      </a:dk2>
      <a:lt2>
        <a:srgbClr val="F2F2F2"/>
      </a:lt2>
      <a:accent1>
        <a:srgbClr val="00838E"/>
      </a:accent1>
      <a:accent2>
        <a:srgbClr val="006E7F"/>
      </a:accent2>
      <a:accent3>
        <a:srgbClr val="004C71"/>
      </a:accent3>
      <a:accent4>
        <a:srgbClr val="00305E"/>
      </a:accent4>
      <a:accent5>
        <a:srgbClr val="252162"/>
      </a:accent5>
      <a:accent6>
        <a:srgbClr val="2C2A2B"/>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a:defRPr sz="1800" b="0" i="0" spc="0" baseline="0" dirty="0" smtClean="0">
            <a:solidFill>
              <a:schemeClr val="accent1"/>
            </a:solidFill>
            <a:latin typeface="Montserrat Medium" pitchFamily="2" charset="77"/>
          </a:defRPr>
        </a:defPPr>
      </a:lstStyle>
    </a:txDef>
  </a:objectDefaults>
  <a:extraClrSchemeLst/>
  <a:extLst>
    <a:ext uri="{05A4C25C-085E-4340-85A3-A5531E510DB2}">
      <thm15:themeFamily xmlns:thm15="http://schemas.microsoft.com/office/thememl/2012/main" name="Practice-based PL v1" id="{16D3D50C-FA83-4746-94B4-829431C9B565}" vid="{FC3A79EC-255E-43F4-ADF7-4D1D49FFBB5D}"/>
    </a:ext>
  </a:extLst>
</a:theme>
</file>

<file path=ppt/theme/theme2.xml><?xml version="1.0" encoding="utf-8"?>
<a:theme xmlns:a="http://schemas.openxmlformats.org/drawingml/2006/main" name="2_Digit - Multi 1 - Bright">
  <a:themeElements>
    <a:clrScheme name="Custom 11">
      <a:dk1>
        <a:srgbClr val="002F5E"/>
      </a:dk1>
      <a:lt1>
        <a:srgbClr val="FFFFFF"/>
      </a:lt1>
      <a:dk2>
        <a:srgbClr val="002F5E"/>
      </a:dk2>
      <a:lt2>
        <a:srgbClr val="F2F2F2"/>
      </a:lt2>
      <a:accent1>
        <a:srgbClr val="00838E"/>
      </a:accent1>
      <a:accent2>
        <a:srgbClr val="006E7F"/>
      </a:accent2>
      <a:accent3>
        <a:srgbClr val="004C71"/>
      </a:accent3>
      <a:accent4>
        <a:srgbClr val="00305E"/>
      </a:accent4>
      <a:accent5>
        <a:srgbClr val="252162"/>
      </a:accent5>
      <a:accent6>
        <a:srgbClr val="2C2A2B"/>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a:defRPr sz="1800" b="0" i="0" spc="0" baseline="0" dirty="0" smtClean="0">
            <a:solidFill>
              <a:schemeClr val="accent1"/>
            </a:solidFill>
            <a:latin typeface="Montserrat Medium" pitchFamily="2" charset="77"/>
          </a:defRPr>
        </a:defPPr>
      </a:lstStyle>
    </a:txDef>
  </a:objectDefaults>
  <a:extraClrSchemeLst/>
  <a:extLst>
    <a:ext uri="{05A4C25C-085E-4340-85A3-A5531E510DB2}">
      <thm15:themeFamily xmlns:thm15="http://schemas.microsoft.com/office/thememl/2012/main" name="Slides for 19_01 v2" id="{93109B55-CE03-45CD-8864-BBD1EF26AA03}" vid="{A75E678B-5B6D-42A9-959F-3B9B7CF7B0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ed7cb2-0ad0-4fe9-a505-583669489738">
      <Terms xmlns="http://schemas.microsoft.com/office/infopath/2007/PartnerControls"/>
    </lcf76f155ced4ddcb4097134ff3c332f>
    <TaxCatchAll xmlns="3a51f493-9abd-452a-bd46-7a08fa0b3d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1CE0A3F31BBD43B4F7B219C8FC3EC3" ma:contentTypeVersion="15" ma:contentTypeDescription="Create a new document." ma:contentTypeScope="" ma:versionID="465108baa8c1ef21adb78ee0217b5869">
  <xsd:schema xmlns:xsd="http://www.w3.org/2001/XMLSchema" xmlns:xs="http://www.w3.org/2001/XMLSchema" xmlns:p="http://schemas.microsoft.com/office/2006/metadata/properties" xmlns:ns2="a4ed7cb2-0ad0-4fe9-a505-583669489738" xmlns:ns3="3a51f493-9abd-452a-bd46-7a08fa0b3d95" targetNamespace="http://schemas.microsoft.com/office/2006/metadata/properties" ma:root="true" ma:fieldsID="2dcee2795e164fa47d81ce10cb054971" ns2:_="" ns3:_="">
    <xsd:import namespace="a4ed7cb2-0ad0-4fe9-a505-583669489738"/>
    <xsd:import namespace="3a51f493-9abd-452a-bd46-7a08fa0b3d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d7cb2-0ad0-4fe9-a505-583669489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beb2538-67af-4111-9026-bc78ab4e6f5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1f493-9abd-452a-bd46-7a08fa0b3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5919e70-5796-4b31-8596-6ffbc3b6f4fd}" ma:internalName="TaxCatchAll" ma:showField="CatchAllData" ma:web="3a51f493-9abd-452a-bd46-7a08fa0b3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FDA1F2-1DF8-4A8A-9A9C-3B648A0F5D51}">
  <ds:schemaRefs>
    <ds:schemaRef ds:uri="http://schemas.microsoft.com/sharepoint/v3/contenttype/forms"/>
  </ds:schemaRefs>
</ds:datastoreItem>
</file>

<file path=customXml/itemProps2.xml><?xml version="1.0" encoding="utf-8"?>
<ds:datastoreItem xmlns:ds="http://schemas.openxmlformats.org/officeDocument/2006/customXml" ds:itemID="{16A1D253-D03F-4970-8ACB-343DE40555E0}">
  <ds:schemaRefs>
    <ds:schemaRef ds:uri="3a51f493-9abd-452a-bd46-7a08fa0b3d95"/>
    <ds:schemaRef ds:uri="a4ed7cb2-0ad0-4fe9-a505-5836694897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97D639-8B6F-48D6-BA17-BA5CFE5A5192}">
  <ds:schemaRefs>
    <ds:schemaRef ds:uri="3a51f493-9abd-452a-bd46-7a08fa0b3d95"/>
    <ds:schemaRef ds:uri="a4ed7cb2-0ad0-4fe9-a505-58366948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Practice-based PL v1</Template>
  <TotalTime>68</TotalTime>
  <Words>5180</Words>
  <Application>Microsoft Office PowerPoint</Application>
  <PresentationFormat>Widescreen</PresentationFormat>
  <Paragraphs>443</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Montserrat SemiBold</vt:lpstr>
      <vt:lpstr>Arial</vt:lpstr>
      <vt:lpstr>Montserrat Medium</vt:lpstr>
      <vt:lpstr>Calibri</vt:lpstr>
      <vt:lpstr>Segoe UI</vt:lpstr>
      <vt:lpstr>Montserrat</vt:lpstr>
      <vt:lpstr>Digit - Multi 1 - Bright</vt:lpstr>
      <vt:lpstr>2_Digit - Multi 1 - Bright</vt:lpstr>
      <vt:lpstr>Before using this slide deck, please read AERO's practice resource, A Whole School Approach to Classroom Management: Facilitation Guide, and follow the instructions for preparing this slide deck.</vt:lpstr>
      <vt:lpstr>Entrance routine:  Practical refinement</vt:lpstr>
      <vt:lpstr>Acknowledgement of Country</vt:lpstr>
      <vt:lpstr>Purpose of this session</vt:lpstr>
      <vt:lpstr>Australian Professional Standards for Teachers</vt:lpstr>
      <vt:lpstr>PowerPoint Presentation</vt:lpstr>
      <vt:lpstr>Refining practices and skills</vt:lpstr>
      <vt:lpstr>Rehearsal</vt:lpstr>
      <vt:lpstr>Refining practices and skills</vt:lpstr>
      <vt:lpstr>An entrance routine</vt:lpstr>
      <vt:lpstr>Our routine for entering the classroom</vt:lpstr>
      <vt:lpstr>Example</vt:lpstr>
      <vt:lpstr>Reflection</vt:lpstr>
      <vt:lpstr>What to say or do next</vt:lpstr>
      <vt:lpstr>Planning and scripting for rehearsal</vt:lpstr>
      <vt:lpstr>Planning and scripting an entrance routine</vt:lpstr>
      <vt:lpstr>Rehearsal and feedback​</vt:lpstr>
      <vt:lpstr>Planning and scripting for rehearsal</vt:lpstr>
      <vt:lpstr>Planning an entrance routine</vt:lpstr>
      <vt:lpstr>Rehearsal and feedback</vt:lpstr>
      <vt:lpstr>Reflection</vt:lpstr>
      <vt:lpstr>Reflection on practising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Greengard</dc:creator>
  <cp:lastModifiedBy>Cynthia Hung</cp:lastModifiedBy>
  <cp:revision>1</cp:revision>
  <cp:lastPrinted>2024-12-11T23:55:01Z</cp:lastPrinted>
  <dcterms:created xsi:type="dcterms:W3CDTF">2024-08-05T00:51:14Z</dcterms:created>
  <dcterms:modified xsi:type="dcterms:W3CDTF">2025-01-23T03:55:45Z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0x010100211CE0A3F31BBD43B4F7B219C8FC3EC3</vt:lpwstr>
  </property>
  <property fmtid="{D5CDD505-2E9C-101B-9397-08002B2CF9AE}" pid="3" name="MediaServiceImageTags">
    <vt:lpwstr/>
  </property>
  <property fmtid="{D5CDD505-2E9C-101B-9397-08002B2CF9AE}" pid="4" name="Order">
    <vt:r8>718700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